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A4198A-AEAD-4DDA-ACB9-02D35F039183}"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38BFB-EDCC-4649-9293-253A1E922792}" type="slidenum">
              <a:rPr lang="en-US" smtClean="0"/>
              <a:t>‹#›</a:t>
            </a:fld>
            <a:endParaRPr lang="en-US"/>
          </a:p>
        </p:txBody>
      </p:sp>
    </p:spTree>
    <p:extLst>
      <p:ext uri="{BB962C8B-B14F-4D97-AF65-F5344CB8AC3E}">
        <p14:creationId xmlns:p14="http://schemas.microsoft.com/office/powerpoint/2010/main" val="4092766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4198A-AEAD-4DDA-ACB9-02D35F039183}"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38BFB-EDCC-4649-9293-253A1E922792}" type="slidenum">
              <a:rPr lang="en-US" smtClean="0"/>
              <a:t>‹#›</a:t>
            </a:fld>
            <a:endParaRPr lang="en-US"/>
          </a:p>
        </p:txBody>
      </p:sp>
    </p:spTree>
    <p:extLst>
      <p:ext uri="{BB962C8B-B14F-4D97-AF65-F5344CB8AC3E}">
        <p14:creationId xmlns:p14="http://schemas.microsoft.com/office/powerpoint/2010/main" val="35213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4198A-AEAD-4DDA-ACB9-02D35F039183}"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38BFB-EDCC-4649-9293-253A1E922792}" type="slidenum">
              <a:rPr lang="en-US" smtClean="0"/>
              <a:t>‹#›</a:t>
            </a:fld>
            <a:endParaRPr lang="en-US"/>
          </a:p>
        </p:txBody>
      </p:sp>
    </p:spTree>
    <p:extLst>
      <p:ext uri="{BB962C8B-B14F-4D97-AF65-F5344CB8AC3E}">
        <p14:creationId xmlns:p14="http://schemas.microsoft.com/office/powerpoint/2010/main" val="339229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4198A-AEAD-4DDA-ACB9-02D35F039183}"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38BFB-EDCC-4649-9293-253A1E922792}" type="slidenum">
              <a:rPr lang="en-US" smtClean="0"/>
              <a:t>‹#›</a:t>
            </a:fld>
            <a:endParaRPr lang="en-US"/>
          </a:p>
        </p:txBody>
      </p:sp>
    </p:spTree>
    <p:extLst>
      <p:ext uri="{BB962C8B-B14F-4D97-AF65-F5344CB8AC3E}">
        <p14:creationId xmlns:p14="http://schemas.microsoft.com/office/powerpoint/2010/main" val="582457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A4198A-AEAD-4DDA-ACB9-02D35F039183}" type="datetimeFigureOut">
              <a:rPr lang="en-US" smtClean="0"/>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38BFB-EDCC-4649-9293-253A1E922792}" type="slidenum">
              <a:rPr lang="en-US" smtClean="0"/>
              <a:t>‹#›</a:t>
            </a:fld>
            <a:endParaRPr lang="en-US"/>
          </a:p>
        </p:txBody>
      </p:sp>
    </p:spTree>
    <p:extLst>
      <p:ext uri="{BB962C8B-B14F-4D97-AF65-F5344CB8AC3E}">
        <p14:creationId xmlns:p14="http://schemas.microsoft.com/office/powerpoint/2010/main" val="216399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A4198A-AEAD-4DDA-ACB9-02D35F039183}"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38BFB-EDCC-4649-9293-253A1E922792}" type="slidenum">
              <a:rPr lang="en-US" smtClean="0"/>
              <a:t>‹#›</a:t>
            </a:fld>
            <a:endParaRPr lang="en-US"/>
          </a:p>
        </p:txBody>
      </p:sp>
    </p:spTree>
    <p:extLst>
      <p:ext uri="{BB962C8B-B14F-4D97-AF65-F5344CB8AC3E}">
        <p14:creationId xmlns:p14="http://schemas.microsoft.com/office/powerpoint/2010/main" val="891311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A4198A-AEAD-4DDA-ACB9-02D35F039183}" type="datetimeFigureOut">
              <a:rPr lang="en-US" smtClean="0"/>
              <a:t>10/10/2013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138BFB-EDCC-4649-9293-253A1E922792}" type="slidenum">
              <a:rPr lang="en-US" smtClean="0"/>
              <a:t>‹#›</a:t>
            </a:fld>
            <a:endParaRPr lang="en-US"/>
          </a:p>
        </p:txBody>
      </p:sp>
    </p:spTree>
    <p:extLst>
      <p:ext uri="{BB962C8B-B14F-4D97-AF65-F5344CB8AC3E}">
        <p14:creationId xmlns:p14="http://schemas.microsoft.com/office/powerpoint/2010/main" val="224423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A4198A-AEAD-4DDA-ACB9-02D35F039183}" type="datetimeFigureOut">
              <a:rPr lang="en-US" smtClean="0"/>
              <a:t>10/10/2013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138BFB-EDCC-4649-9293-253A1E922792}" type="slidenum">
              <a:rPr lang="en-US" smtClean="0"/>
              <a:t>‹#›</a:t>
            </a:fld>
            <a:endParaRPr lang="en-US"/>
          </a:p>
        </p:txBody>
      </p:sp>
    </p:spTree>
    <p:extLst>
      <p:ext uri="{BB962C8B-B14F-4D97-AF65-F5344CB8AC3E}">
        <p14:creationId xmlns:p14="http://schemas.microsoft.com/office/powerpoint/2010/main" val="937508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4198A-AEAD-4DDA-ACB9-02D35F039183}" type="datetimeFigureOut">
              <a:rPr lang="en-US" smtClean="0"/>
              <a:t>10/10/2013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138BFB-EDCC-4649-9293-253A1E922792}" type="slidenum">
              <a:rPr lang="en-US" smtClean="0"/>
              <a:t>‹#›</a:t>
            </a:fld>
            <a:endParaRPr lang="en-US"/>
          </a:p>
        </p:txBody>
      </p:sp>
    </p:spTree>
    <p:extLst>
      <p:ext uri="{BB962C8B-B14F-4D97-AF65-F5344CB8AC3E}">
        <p14:creationId xmlns:p14="http://schemas.microsoft.com/office/powerpoint/2010/main" val="3517097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4198A-AEAD-4DDA-ACB9-02D35F039183}"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38BFB-EDCC-4649-9293-253A1E922792}" type="slidenum">
              <a:rPr lang="en-US" smtClean="0"/>
              <a:t>‹#›</a:t>
            </a:fld>
            <a:endParaRPr lang="en-US"/>
          </a:p>
        </p:txBody>
      </p:sp>
    </p:spTree>
    <p:extLst>
      <p:ext uri="{BB962C8B-B14F-4D97-AF65-F5344CB8AC3E}">
        <p14:creationId xmlns:p14="http://schemas.microsoft.com/office/powerpoint/2010/main" val="713070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4198A-AEAD-4DDA-ACB9-02D35F039183}" type="datetimeFigureOut">
              <a:rPr lang="en-US" smtClean="0"/>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38BFB-EDCC-4649-9293-253A1E922792}" type="slidenum">
              <a:rPr lang="en-US" smtClean="0"/>
              <a:t>‹#›</a:t>
            </a:fld>
            <a:endParaRPr lang="en-US"/>
          </a:p>
        </p:txBody>
      </p:sp>
    </p:spTree>
    <p:extLst>
      <p:ext uri="{BB962C8B-B14F-4D97-AF65-F5344CB8AC3E}">
        <p14:creationId xmlns:p14="http://schemas.microsoft.com/office/powerpoint/2010/main" val="226198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4198A-AEAD-4DDA-ACB9-02D35F039183}" type="datetimeFigureOut">
              <a:rPr lang="en-US" smtClean="0"/>
              <a:t>10/10/2013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138BFB-EDCC-4649-9293-253A1E922792}" type="slidenum">
              <a:rPr lang="en-US" smtClean="0"/>
              <a:t>‹#›</a:t>
            </a:fld>
            <a:endParaRPr lang="en-US"/>
          </a:p>
        </p:txBody>
      </p:sp>
    </p:spTree>
    <p:extLst>
      <p:ext uri="{BB962C8B-B14F-4D97-AF65-F5344CB8AC3E}">
        <p14:creationId xmlns:p14="http://schemas.microsoft.com/office/powerpoint/2010/main" val="303101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title"/>
          </p:nvPr>
        </p:nvSpPr>
        <p:spPr/>
        <p:txBody>
          <a:bodyPr>
            <a:normAutofit/>
          </a:bodyPr>
          <a:lstStyle/>
          <a:p>
            <a:r>
              <a:rPr lang="en-US" sz="2800" dirty="0" smtClean="0"/>
              <a:t>Whose Eligibility is Based on MAGI?</a:t>
            </a:r>
            <a:endParaRPr lang="en-US" sz="2800" dirty="0"/>
          </a:p>
        </p:txBody>
      </p:sp>
      <p:sp>
        <p:nvSpPr>
          <p:cNvPr id="75781" name="Rectangle 5"/>
          <p:cNvSpPr>
            <a:spLocks noGrp="1" noChangeArrowheads="1"/>
          </p:cNvSpPr>
          <p:nvPr>
            <p:ph type="body" sz="half" idx="1"/>
          </p:nvPr>
        </p:nvSpPr>
        <p:spPr>
          <a:xfrm>
            <a:off x="457200" y="2819400"/>
            <a:ext cx="4038600" cy="3306763"/>
          </a:xfrm>
        </p:spPr>
        <p:txBody>
          <a:bodyPr/>
          <a:lstStyle/>
          <a:p>
            <a:pPr marL="476250" indent="-476250"/>
            <a:r>
              <a:rPr lang="en-US" sz="2100" b="1" dirty="0"/>
              <a:t>MAGI</a:t>
            </a:r>
          </a:p>
          <a:p>
            <a:pPr marL="476250" indent="-476250">
              <a:buFont typeface="Wingdings" pitchFamily="2" charset="2"/>
              <a:buAutoNum type="arabicPeriod"/>
            </a:pPr>
            <a:r>
              <a:rPr lang="en-US" sz="2100" dirty="0"/>
              <a:t>Adults</a:t>
            </a:r>
          </a:p>
          <a:p>
            <a:pPr marL="476250" indent="-476250">
              <a:buFont typeface="Wingdings" pitchFamily="2" charset="2"/>
              <a:buAutoNum type="arabicPeriod"/>
            </a:pPr>
            <a:r>
              <a:rPr lang="en-US" sz="2100" dirty="0"/>
              <a:t>Parents</a:t>
            </a:r>
          </a:p>
          <a:p>
            <a:pPr marL="476250" indent="-476250">
              <a:buFont typeface="Wingdings" pitchFamily="2" charset="2"/>
              <a:buAutoNum type="arabicPeriod"/>
            </a:pPr>
            <a:r>
              <a:rPr lang="en-US" sz="2100" dirty="0" smtClean="0"/>
              <a:t>Children</a:t>
            </a:r>
            <a:endParaRPr lang="en-US" sz="2100" dirty="0"/>
          </a:p>
          <a:p>
            <a:pPr marL="476250" indent="-476250">
              <a:buFont typeface="Wingdings" pitchFamily="2" charset="2"/>
              <a:buAutoNum type="arabicPeriod"/>
            </a:pPr>
            <a:r>
              <a:rPr lang="en-US" sz="2100" dirty="0"/>
              <a:t>Pregnant Women</a:t>
            </a:r>
          </a:p>
        </p:txBody>
      </p:sp>
      <p:sp>
        <p:nvSpPr>
          <p:cNvPr id="75782" name="Rectangle 6"/>
          <p:cNvSpPr>
            <a:spLocks noGrp="1" noChangeArrowheads="1"/>
          </p:cNvSpPr>
          <p:nvPr>
            <p:ph type="body" sz="half" idx="2"/>
          </p:nvPr>
        </p:nvSpPr>
        <p:spPr>
          <a:xfrm>
            <a:off x="4684059" y="2819400"/>
            <a:ext cx="4038600" cy="3535363"/>
          </a:xfrm>
        </p:spPr>
        <p:txBody>
          <a:bodyPr/>
          <a:lstStyle/>
          <a:p>
            <a:pPr marL="476250" indent="-476250"/>
            <a:r>
              <a:rPr lang="en-US" sz="2100" b="1" dirty="0"/>
              <a:t>MAGI Not Used</a:t>
            </a:r>
          </a:p>
          <a:p>
            <a:pPr marL="476250" indent="-476250">
              <a:buFont typeface="Wingdings" pitchFamily="2" charset="2"/>
              <a:buAutoNum type="arabicPeriod"/>
            </a:pPr>
            <a:r>
              <a:rPr lang="en-US" sz="2100" dirty="0"/>
              <a:t>SSI Cash</a:t>
            </a:r>
          </a:p>
          <a:p>
            <a:pPr marL="476250" indent="-476250">
              <a:buFont typeface="Wingdings" pitchFamily="2" charset="2"/>
              <a:buAutoNum type="arabicPeriod"/>
            </a:pPr>
            <a:r>
              <a:rPr lang="en-US" sz="2100" dirty="0"/>
              <a:t>Foster Care</a:t>
            </a:r>
          </a:p>
          <a:p>
            <a:pPr marL="476250" indent="-476250">
              <a:buFont typeface="Wingdings" pitchFamily="2" charset="2"/>
              <a:buAutoNum type="arabicPeriod"/>
            </a:pPr>
            <a:r>
              <a:rPr lang="en-US" sz="2100" dirty="0"/>
              <a:t>Adoption Subsidy</a:t>
            </a:r>
          </a:p>
          <a:p>
            <a:pPr marL="476250" indent="-476250">
              <a:buFont typeface="Wingdings" pitchFamily="2" charset="2"/>
              <a:buAutoNum type="arabicPeriod"/>
            </a:pPr>
            <a:r>
              <a:rPr lang="en-US" sz="2100" dirty="0"/>
              <a:t>Age 65 &amp; Older</a:t>
            </a:r>
          </a:p>
          <a:p>
            <a:pPr marL="476250" indent="-476250">
              <a:buFont typeface="Wingdings" pitchFamily="2" charset="2"/>
              <a:buAutoNum type="arabicPeriod"/>
            </a:pPr>
            <a:r>
              <a:rPr lang="en-US" sz="2100" dirty="0"/>
              <a:t>Blind</a:t>
            </a:r>
          </a:p>
          <a:p>
            <a:pPr marL="476250" indent="-476250">
              <a:buFont typeface="Wingdings" pitchFamily="2" charset="2"/>
              <a:buAutoNum type="arabicPeriod"/>
            </a:pPr>
            <a:r>
              <a:rPr lang="en-US" sz="2100" dirty="0"/>
              <a:t>Disabled</a:t>
            </a:r>
          </a:p>
          <a:p>
            <a:pPr marL="476250" indent="-476250">
              <a:buFont typeface="Wingdings" pitchFamily="2" charset="2"/>
              <a:buAutoNum type="arabicPeriod"/>
            </a:pPr>
            <a:r>
              <a:rPr lang="en-US" sz="2100" dirty="0"/>
              <a:t>Long Term Care</a:t>
            </a:r>
          </a:p>
          <a:p>
            <a:pPr marL="476250" indent="-476250">
              <a:buFont typeface="Wingdings" pitchFamily="2" charset="2"/>
              <a:buAutoNum type="arabicPeriod"/>
            </a:pPr>
            <a:r>
              <a:rPr lang="en-US" sz="2100" dirty="0"/>
              <a:t>Medicare Savings Programs</a:t>
            </a:r>
          </a:p>
        </p:txBody>
      </p:sp>
      <p:sp>
        <p:nvSpPr>
          <p:cNvPr id="2" name="Rectangle 1"/>
          <p:cNvSpPr/>
          <p:nvPr/>
        </p:nvSpPr>
        <p:spPr>
          <a:xfrm>
            <a:off x="2133600" y="1386262"/>
            <a:ext cx="4836459" cy="1384995"/>
          </a:xfrm>
          <a:prstGeom prst="rect">
            <a:avLst/>
          </a:prstGeom>
        </p:spPr>
        <p:txBody>
          <a:bodyPr wrap="square">
            <a:spAutoFit/>
          </a:bodyPr>
          <a:lstStyle/>
          <a:p>
            <a:r>
              <a:rPr lang="en-US" sz="1200" dirty="0"/>
              <a:t>AHCCCS will be making determination for individuals that have income at or below 133% of the federal poverty level.  In some situations a person may have income up to 138% when the Modified Adjusted Gross Income (MAGI) rules apply.  </a:t>
            </a:r>
            <a:r>
              <a:rPr lang="en-US" sz="1200" smtClean="0"/>
              <a:t>Below </a:t>
            </a:r>
            <a:r>
              <a:rPr lang="en-US" sz="1200" dirty="0"/>
              <a:t>is chart that outlines who is eligible based on MAGI rules.  However, we strongly recommend sending individuals that have income around this federal poverty level to apply with through the HEA PLUS system.</a:t>
            </a:r>
          </a:p>
        </p:txBody>
      </p:sp>
    </p:spTree>
    <p:extLst>
      <p:ext uri="{BB962C8B-B14F-4D97-AF65-F5344CB8AC3E}">
        <p14:creationId xmlns:p14="http://schemas.microsoft.com/office/powerpoint/2010/main" val="3538723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55</Words>
  <Application>Microsoft Office PowerPoint</Application>
  <PresentationFormat>On-screen Show (4:3)</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Whose Eligibility is Based on MAGI?</vt:lpstr>
    </vt:vector>
  </TitlesOfParts>
  <Company>AHCCCS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Whose Eligibility is Based on MAGI?</dc:title>
  <dc:creator>Administrator</dc:creator>
  <cp:lastModifiedBy>Debbie Sale</cp:lastModifiedBy>
  <cp:revision>3</cp:revision>
  <dcterms:created xsi:type="dcterms:W3CDTF">2013-09-09T21:06:56Z</dcterms:created>
  <dcterms:modified xsi:type="dcterms:W3CDTF">2013-10-10T17:29:29Z</dcterms:modified>
</cp:coreProperties>
</file>