
<file path=[Content_Types].xml><?xml version="1.0" encoding="utf-8"?>
<Types xmlns="http://schemas.openxmlformats.org/package/2006/content-types">
  <Default Extension="rels" ContentType="application/vnd.openxmlformats-package.relationships+xml"/>
  <Default Extension="png" ContentType="image/png"/>
  <Default Extension="xml" ContentType="application/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93.xml" ContentType="application/vnd.openxmlformats-officedocument.presentationml.notesSlide+xml"/>
  <Override PartName="/ppt/notesSlides/notesSlide7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86.xml" ContentType="application/vnd.openxmlformats-officedocument.presentationml.notesSlide+xml"/>
  <Override PartName="/ppt/notesSlides/notesSlide9.xml" ContentType="application/vnd.openxmlformats-officedocument.presentationml.notesSlide+xml"/>
  <Override PartName="/ppt/notesSlides/notesSlide33.xml" ContentType="application/vnd.openxmlformats-officedocument.presentationml.notesSlide+xml"/>
  <Override PartName="/ppt/notesSlides/notesSlide10.xml" ContentType="application/vnd.openxmlformats-officedocument.presentationml.notesSlide+xml"/>
  <Override PartName="/ppt/notesSlides/notesSlide90.xml" ContentType="application/vnd.openxmlformats-officedocument.presentationml.notesSlide+xml"/>
  <Override PartName="/ppt/notesSlides/notesSlide85.xml" ContentType="application/vnd.openxmlformats-officedocument.presentationml.notesSlide+xml"/>
  <Override PartName="/ppt/notesSlides/notesSlide54.xml" ContentType="application/vnd.openxmlformats-officedocument.presentationml.notesSlide+xml"/>
  <Override PartName="/ppt/notesSlides/notesSlide43.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77.xml" ContentType="application/vnd.openxmlformats-officedocument.presentationml.notesSlide+xml"/>
  <Override PartName="/ppt/notesSlides/notesSlide35.xml" ContentType="application/vnd.openxmlformats-officedocument.presentationml.notesSlide+xml"/>
  <Override PartName="/ppt/notesSlides/notesSlide22.xml" ContentType="application/vnd.openxmlformats-officedocument.presentationml.notesSlide+xml"/>
  <Override PartName="/ppt/notesSlides/notesSlide13.xml" ContentType="application/vnd.openxmlformats-officedocument.presentationml.notesSlide+xml"/>
  <Override PartName="/ppt/notesSlides/notesSlide87.xml" ContentType="application/vnd.openxmlformats-officedocument.presentationml.notesSlide+xml"/>
  <Override PartName="/ppt/notesSlides/notesSlide27.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53.xml" ContentType="application/vnd.openxmlformats-officedocument.presentationml.notesSlide+xml"/>
  <Override PartName="/ppt/notesSlides/notesSlide94.xml" ContentType="application/vnd.openxmlformats-officedocument.presentationml.notesSlide+xml"/>
  <Override PartName="/ppt/notesSlides/notesSlide79.xml" ContentType="application/vnd.openxmlformats-officedocument.presentationml.notesSlide+xml"/>
  <Override PartName="/ppt/notesSlides/notesSlide15.xml" ContentType="application/vnd.openxmlformats-officedocument.presentationml.notesSlide+xml"/>
  <Override PartName="/ppt/notesSlides/notesSlide1.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67.xml" ContentType="application/vnd.openxmlformats-officedocument.presentationml.notesSlide+xml"/>
  <Override PartName="/ppt/notesSlides/notesSlide42.xml" ContentType="application/vnd.openxmlformats-officedocument.presentationml.notesSlide+xml"/>
  <Override PartName="/ppt/notesSlides/notesSlide26.xml" ContentType="application/vnd.openxmlformats-officedocument.presentationml.notesSlide+xml"/>
  <Override PartName="/ppt/notesSlides/notesSlide40.xml" ContentType="application/vnd.openxmlformats-officedocument.presentationml.notesSlide+xml"/>
  <Override PartName="/ppt/notesSlides/notesSlide11.xml" ContentType="application/vnd.openxmlformats-officedocument.presentationml.notesSlide+xml"/>
  <Override PartName="/ppt/notesSlides/notesSlide23.xml" ContentType="application/vnd.openxmlformats-officedocument.presentationml.notesSlide+xml"/>
  <Override PartName="/ppt/notesSlides/notesSlide29.xml" ContentType="application/vnd.openxmlformats-officedocument.presentationml.notesSlide+xml"/>
  <Override PartName="/ppt/notesSlides/notesSlide8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6.xml" ContentType="application/vnd.openxmlformats-officedocument.presentationml.notesSlide+xml"/>
  <Override PartName="/ppt/notesSlides/notesSlide80.xml" ContentType="application/vnd.openxmlformats-officedocument.presentationml.notesSlide+xml"/>
  <Override PartName="/ppt/notesSlides/notesSlide56.xml" ContentType="application/vnd.openxmlformats-officedocument.presentationml.notesSlide+xml"/>
  <Override PartName="/ppt/notesSlides/notesSlide78.xml" ContentType="application/vnd.openxmlformats-officedocument.presentationml.notesSlide+xml"/>
  <Override PartName="/ppt/notesSlides/notesSlide81.xml" ContentType="application/vnd.openxmlformats-officedocument.presentationml.notesSlide+xml"/>
  <Override PartName="/ppt/notesSlides/notesSlide69.xml" ContentType="application/vnd.openxmlformats-officedocument.presentationml.notesSlide+xml"/>
  <Override PartName="/ppt/notesSlides/notesSlide95.xml" ContentType="application/vnd.openxmlformats-officedocument.presentationml.notesSlide+xml"/>
  <Override PartName="/ppt/notesSlides/notesSlide68.xml" ContentType="application/vnd.openxmlformats-officedocument.presentationml.notesSlide+xml"/>
  <Override PartName="/ppt/notesSlides/notesSlide18.xml" ContentType="application/vnd.openxmlformats-officedocument.presentationml.notesSlide+xml"/>
  <Override PartName="/ppt/notesSlides/notesSlide39.xml" ContentType="application/vnd.openxmlformats-officedocument.presentationml.notesSlide+xml"/>
  <Override PartName="/ppt/notesSlides/notesSlide65.xml" ContentType="application/vnd.openxmlformats-officedocument.presentationml.notesSlide+xml"/>
  <Override PartName="/ppt/notesSlides/notesSlide20.xml" ContentType="application/vnd.openxmlformats-officedocument.presentationml.notesSlide+xml"/>
  <Override PartName="/ppt/notesSlides/notesSlide62.xml" ContentType="application/vnd.openxmlformats-officedocument.presentationml.notesSlide+xml"/>
  <Override PartName="/ppt/notesSlides/notesSlide24.xml" ContentType="application/vnd.openxmlformats-officedocument.presentationml.notesSlide+xml"/>
  <Override PartName="/ppt/notesSlides/notesSlide48.xml" ContentType="application/vnd.openxmlformats-officedocument.presentationml.notesSlide+xml"/>
  <Override PartName="/ppt/notesSlides/notesSlide92.xml" ContentType="application/vnd.openxmlformats-officedocument.presentationml.notesSlide+xml"/>
  <Override PartName="/ppt/notesSlides/notesSlide17.xml" ContentType="application/vnd.openxmlformats-officedocument.presentationml.notesSlide+xml"/>
  <Override PartName="/ppt/notesSlides/notesSlide25.xml" ContentType="application/vnd.openxmlformats-officedocument.presentationml.notesSlide+xml"/>
  <Override PartName="/ppt/notesSlides/notesSlide14.xml" ContentType="application/vnd.openxmlformats-officedocument.presentationml.notesSlide+xml"/>
  <Override PartName="/ppt/notesSlides/notesSlide47.xml" ContentType="application/vnd.openxmlformats-officedocument.presentationml.notesSlide+xml"/>
  <Override PartName="/ppt/notesSlides/notesSlide96.xml" ContentType="application/vnd.openxmlformats-officedocument.presentationml.notesSlide+xml"/>
  <Override PartName="/ppt/notesSlides/notesSlide59.xml" ContentType="application/vnd.openxmlformats-officedocument.presentationml.notesSlide+xml"/>
  <Override PartName="/ppt/notesSlides/notesSlide83.xml" ContentType="application/vnd.openxmlformats-officedocument.presentationml.notesSlide+xml"/>
  <Override PartName="/ppt/notesSlides/notesSlide32.xml" ContentType="application/vnd.openxmlformats-officedocument.presentationml.notesSlide+xml"/>
  <Override PartName="/ppt/notesSlides/notesSlide37.xml" ContentType="application/vnd.openxmlformats-officedocument.presentationml.notesSlide+xml"/>
  <Override PartName="/ppt/notesSlides/notesSlide31.xml" ContentType="application/vnd.openxmlformats-officedocument.presentationml.notesSlide+xml"/>
  <Override PartName="/ppt/notesSlides/notesSlide58.xml" ContentType="application/vnd.openxmlformats-officedocument.presentationml.notesSlide+xml"/>
  <Override PartName="/ppt/notesSlides/notesSlide63.xml" ContentType="application/vnd.openxmlformats-officedocument.presentationml.notesSlide+xml"/>
  <Override PartName="/ppt/notesSlides/notesSlide52.xml" ContentType="application/vnd.openxmlformats-officedocument.presentationml.notesSlide+xml"/>
  <Override PartName="/ppt/notesSlides/notesSlide75.xml" ContentType="application/vnd.openxmlformats-officedocument.presentationml.notesSlide+xml"/>
  <Override PartName="/ppt/notesSlides/notesSlide61.xml" ContentType="application/vnd.openxmlformats-officedocument.presentationml.notesSlide+xml"/>
  <Override PartName="/ppt/notesSlides/notesSlide16.xml" ContentType="application/vnd.openxmlformats-officedocument.presentationml.notesSlide+xml"/>
  <Override PartName="/ppt/notesSlides/notesSlide3.xml" ContentType="application/vnd.openxmlformats-officedocument.presentationml.notesSlide+xml"/>
  <Override PartName="/ppt/notesSlides/notesSlide91.xml" ContentType="application/vnd.openxmlformats-officedocument.presentationml.notesSlide+xml"/>
  <Override PartName="/ppt/notesSlides/notesSlide6.xml" ContentType="application/vnd.openxmlformats-officedocument.presentationml.notesSlide+xml"/>
  <Override PartName="/ppt/notesSlides/notesSlide82.xml" ContentType="application/vnd.openxmlformats-officedocument.presentationml.notesSlide+xml"/>
  <Override PartName="/ppt/notesSlides/notesSlide28.xml" ContentType="application/vnd.openxmlformats-officedocument.presentationml.notesSlide+xml"/>
  <Override PartName="/ppt/notesSlides/notesSlide38.xml" ContentType="application/vnd.openxmlformats-officedocument.presentationml.notesSlide+xml"/>
  <Override PartName="/ppt/notesSlides/notesSlide8.xml" ContentType="application/vnd.openxmlformats-officedocument.presentationml.notesSlide+xml"/>
  <Override PartName="/ppt/notesSlides/notesSlide71.xml" ContentType="application/vnd.openxmlformats-officedocument.presentationml.notesSlide+xml"/>
  <Override PartName="/ppt/notesSlides/notesSlide45.xml" ContentType="application/vnd.openxmlformats-officedocument.presentationml.notesSlide+xml"/>
  <Override PartName="/ppt/notesSlides/notesSlide66.xml" ContentType="application/vnd.openxmlformats-officedocument.presentationml.notesSlide+xml"/>
  <Override PartName="/ppt/notesSlides/notesSlide89.xml" ContentType="application/vnd.openxmlformats-officedocument.presentationml.notesSlide+xml"/>
  <Override PartName="/ppt/notesSlides/notesSlide55.xml" ContentType="application/vnd.openxmlformats-officedocument.presentationml.notesSlide+xml"/>
  <Override PartName="/ppt/notesSlides/notesSlide44.xml" ContentType="application/vnd.openxmlformats-officedocument.presentationml.notesSlide+xml"/>
  <Override PartName="/ppt/notesSlides/notesSlide57.xml" ContentType="application/vnd.openxmlformats-officedocument.presentationml.notesSlide+xml"/>
  <Override PartName="/ppt/notesSlides/notesSlide60.xml" ContentType="application/vnd.openxmlformats-officedocument.presentationml.notesSlide+xml"/>
  <Override PartName="/ppt/notesSlides/notesSlide73.xml" ContentType="application/vnd.openxmlformats-officedocument.presentationml.notesSlide+xml"/>
  <Override PartName="/ppt/notesSlides/notesSlide19.xml" ContentType="application/vnd.openxmlformats-officedocument.presentationml.notesSlide+xml"/>
  <Override PartName="/ppt/notesSlides/notesSlide84.xml" ContentType="application/vnd.openxmlformats-officedocument.presentationml.notesSlide+xml"/>
  <Override PartName="/ppt/notesSlides/notesSlide30.xml" ContentType="application/vnd.openxmlformats-officedocument.presentationml.notesSlide+xml"/>
  <Override PartName="/ppt/notesSlides/notesSlide70.xml" ContentType="application/vnd.openxmlformats-officedocument.presentationml.notesSlide+xml"/>
  <Override PartName="/ppt/notesSlides/notesSlide74.xml" ContentType="application/vnd.openxmlformats-officedocument.presentationml.notesSlide+xml"/>
  <Override PartName="/ppt/notesSlides/notesSlide34.xml" ContentType="application/vnd.openxmlformats-officedocument.presentationml.notesSlide+xml"/>
  <Override PartName="/ppt/notesSlides/notesSlide51.xml" ContentType="application/vnd.openxmlformats-officedocument.presentationml.notesSlide+xml"/>
  <Override PartName="/ppt/notesSlides/notesSlide21.xml" ContentType="application/vnd.openxmlformats-officedocument.presentationml.notesSlide+xml"/>
  <Override PartName="/ppt/notesSlides/notesSlide36.xml" ContentType="application/vnd.openxmlformats-officedocument.presentationml.notesSlide+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slideMasters/slideMaster1.xml" ContentType="application/vnd.openxmlformats-officedocument.presentationml.slideMaster+xml"/>
  <Override PartName="/ppt/slides/slide70.xml" ContentType="application/vnd.openxmlformats-officedocument.presentationml.slide+xml"/>
  <Override PartName="/ppt/slides/slide37.xml" ContentType="application/vnd.openxmlformats-officedocument.presentationml.slide+xml"/>
  <Override PartName="/ppt/slides/slide94.xml" ContentType="application/vnd.openxmlformats-officedocument.presentationml.slide+xml"/>
  <Override PartName="/ppt/slides/slide92.xml" ContentType="application/vnd.openxmlformats-officedocument.presentationml.slide+xml"/>
  <Override PartName="/ppt/slides/slide47.xml" ContentType="application/vnd.openxmlformats-officedocument.presentationml.slide+xml"/>
  <Override PartName="/ppt/slides/slide77.xml" ContentType="application/vnd.openxmlformats-officedocument.presentationml.slide+xml"/>
  <Override PartName="/ppt/slides/slide45.xml" ContentType="application/vnd.openxmlformats-officedocument.presentationml.slide+xml"/>
  <Override PartName="/ppt/slides/slide6.xml" ContentType="application/vnd.openxmlformats-officedocument.presentationml.slide+xml"/>
  <Override PartName="/ppt/slides/slide33.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96.xml" ContentType="application/vnd.openxmlformats-officedocument.presentationml.slide+xml"/>
  <Override PartName="/ppt/slides/slide90.xml" ContentType="application/vnd.openxmlformats-officedocument.presentationml.slide+xml"/>
  <Override PartName="/ppt/slides/slide56.xml" ContentType="application/vnd.openxmlformats-officedocument.presentationml.slide+xml"/>
  <Override PartName="/ppt/slides/slide24.xml" ContentType="application/vnd.openxmlformats-officedocument.presentationml.slide+xml"/>
  <Override PartName="/ppt/slides/slide61.xml" ContentType="application/vnd.openxmlformats-officedocument.presentationml.slide+xml"/>
  <Override PartName="/ppt/slides/slide50.xml" ContentType="application/vnd.openxmlformats-officedocument.presentationml.slide+xml"/>
  <Override PartName="/ppt/slides/slide11.xml" ContentType="application/vnd.openxmlformats-officedocument.presentationml.slide+xml"/>
  <Override PartName="/ppt/slides/slide42.xml" ContentType="application/vnd.openxmlformats-officedocument.presentationml.slide+xml"/>
  <Override PartName="/ppt/slides/slide68.xml" ContentType="application/vnd.openxmlformats-officedocument.presentationml.slide+xml"/>
  <Override PartName="/ppt/slides/slide85.xml" ContentType="application/vnd.openxmlformats-officedocument.presentationml.slide+xml"/>
  <Override PartName="/ppt/slides/slide53.xml" ContentType="application/vnd.openxmlformats-officedocument.presentationml.slide+xml"/>
  <Override PartName="/ppt/slides/slide40.xml" ContentType="application/vnd.openxmlformats-officedocument.presentationml.slide+xml"/>
  <Override PartName="/ppt/slides/slide1.xml" ContentType="application/vnd.openxmlformats-officedocument.presentationml.slide+xml"/>
  <Override PartName="/ppt/slides/slide78.xml" ContentType="application/vnd.openxmlformats-officedocument.presentationml.slide+xml"/>
  <Override PartName="/ppt/slides/slide44.xml" ContentType="application/vnd.openxmlformats-officedocument.presentationml.slide+xml"/>
  <Override PartName="/ppt/slides/slide72.xml" ContentType="application/vnd.openxmlformats-officedocument.presentationml.slide+xml"/>
  <Override PartName="/ppt/slides/slide46.xml" ContentType="application/vnd.openxmlformats-officedocument.presentationml.slide+xml"/>
  <Override PartName="/ppt/slides/slide71.xml" ContentType="application/vnd.openxmlformats-officedocument.presentationml.slide+xml"/>
  <Override PartName="/ppt/slides/slide39.xml" ContentType="application/vnd.openxmlformats-officedocument.presentationml.slide+xml"/>
  <Override PartName="/ppt/slides/slide80.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74.xml" ContentType="application/vnd.openxmlformats-officedocument.presentationml.slide+xml"/>
  <Override PartName="/ppt/slides/slide79.xml" ContentType="application/vnd.openxmlformats-officedocument.presentationml.slide+xml"/>
  <Override PartName="/ppt/slides/slide89.xml" ContentType="application/vnd.openxmlformats-officedocument.presentationml.slide+xml"/>
  <Override PartName="/ppt/slides/slide58.xml" ContentType="application/vnd.openxmlformats-officedocument.presentationml.slide+xml"/>
  <Override PartName="/ppt/slides/slide30.xml" ContentType="application/vnd.openxmlformats-officedocument.presentationml.slide+xml"/>
  <Override PartName="/ppt/slides/slide8.xml" ContentType="application/vnd.openxmlformats-officedocument.presentationml.slide+xml"/>
  <Override PartName="/ppt/slides/slide73.xml" ContentType="application/vnd.openxmlformats-officedocument.presentationml.slide+xml"/>
  <Override PartName="/ppt/slides/slide4.xml" ContentType="application/vnd.openxmlformats-officedocument.presentationml.slide+xml"/>
  <Override PartName="/ppt/slides/slide28.xml" ContentType="application/vnd.openxmlformats-officedocument.presentationml.slide+xml"/>
  <Override PartName="/ppt/slides/slide49.xml" ContentType="application/vnd.openxmlformats-officedocument.presentationml.slide+xml"/>
  <Override PartName="/ppt/slides/slide14.xml" ContentType="application/vnd.openxmlformats-officedocument.presentationml.slide+xml"/>
  <Override PartName="/ppt/slides/slide52.xml" ContentType="application/vnd.openxmlformats-officedocument.presentationml.slide+xml"/>
  <Override PartName="/ppt/slides/slide22.xml" ContentType="application/vnd.openxmlformats-officedocument.presentationml.slide+xml"/>
  <Override PartName="/ppt/slides/slide75.xml" ContentType="application/vnd.openxmlformats-officedocument.presentationml.slide+xml"/>
  <Override PartName="/ppt/slides/slide21.xml" ContentType="application/vnd.openxmlformats-officedocument.presentationml.slide+xml"/>
  <Override PartName="/ppt/slides/slide16.xml" ContentType="application/vnd.openxmlformats-officedocument.presentationml.slide+xml"/>
  <Override PartName="/ppt/slides/slide91.xml" ContentType="application/vnd.openxmlformats-officedocument.presentationml.slide+xml"/>
  <Override PartName="/ppt/slides/slide62.xml" ContentType="application/vnd.openxmlformats-officedocument.presentationml.slide+xml"/>
  <Override PartName="/ppt/slides/slide95.xml" ContentType="application/vnd.openxmlformats-officedocument.presentationml.slide+xml"/>
  <Override PartName="/ppt/slides/slide69.xml" ContentType="application/vnd.openxmlformats-officedocument.presentationml.slide+xml"/>
  <Override PartName="/ppt/slides/slide65.xml" ContentType="application/vnd.openxmlformats-officedocument.presentationml.slide+xml"/>
  <Override PartName="/ppt/slides/slide48.xml" ContentType="application/vnd.openxmlformats-officedocument.presentationml.slide+xml"/>
  <Override PartName="/ppt/slides/slide2.xml" ContentType="application/vnd.openxmlformats-officedocument.presentationml.slide+xml"/>
  <Override PartName="/ppt/slides/slide6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54.xml" ContentType="application/vnd.openxmlformats-officedocument.presentationml.slide+xml"/>
  <Override PartName="/ppt/slides/slide17.xml" ContentType="application/vnd.openxmlformats-officedocument.presentationml.slide+xml"/>
  <Override PartName="/ppt/slides/slide87.xml" ContentType="application/vnd.openxmlformats-officedocument.presentationml.slide+xml"/>
  <Override PartName="/ppt/slides/slide93.xml" ContentType="application/vnd.openxmlformats-officedocument.presentationml.slide+xml"/>
  <Override PartName="/ppt/slides/slide86.xml" ContentType="application/vnd.openxmlformats-officedocument.presentationml.slide+xml"/>
  <Override PartName="/ppt/slides/slide23.xml" ContentType="application/vnd.openxmlformats-officedocument.presentationml.slide+xml"/>
  <Override PartName="/ppt/slides/slide34.xml" ContentType="application/vnd.openxmlformats-officedocument.presentationml.slide+xml"/>
  <Override PartName="/ppt/slides/slide60.xml" ContentType="application/vnd.openxmlformats-officedocument.presentationml.slide+xml"/>
  <Override PartName="/ppt/slides/slide10.xml" ContentType="application/vnd.openxmlformats-officedocument.presentationml.slide+xml"/>
  <Override PartName="/ppt/slides/slide51.xml" ContentType="application/vnd.openxmlformats-officedocument.presentationml.slide+xml"/>
  <Override PartName="/ppt/slides/slide88.xml" ContentType="application/vnd.openxmlformats-officedocument.presentationml.slide+xml"/>
  <Override PartName="/ppt/slides/slide81.xml" ContentType="application/vnd.openxmlformats-officedocument.presentationml.slide+xml"/>
  <Override PartName="/ppt/slides/slide57.xml" ContentType="application/vnd.openxmlformats-officedocument.presentationml.slide+xml"/>
  <Override PartName="/ppt/slides/slide31.xml" ContentType="application/vnd.openxmlformats-officedocument.presentationml.slide+xml"/>
  <Override PartName="/ppt/slides/slide43.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38.xml" ContentType="application/vnd.openxmlformats-officedocument.presentationml.slide+xml"/>
  <Override PartName="/ppt/slides/slide12.xml" ContentType="application/vnd.openxmlformats-officedocument.presentationml.slide+xml"/>
  <Override PartName="/ppt/slides/slide64.xml" ContentType="application/vnd.openxmlformats-officedocument.presentationml.slide+xml"/>
  <Override PartName="/ppt/slides/slide13.xml" ContentType="application/vnd.openxmlformats-officedocument.presentationml.slide+xml"/>
  <Override PartName="/ppt/slides/slide29.xml" ContentType="application/vnd.openxmlformats-officedocument.presentationml.slide+xml"/>
  <Override PartName="/ppt/slides/slide66.xml" ContentType="application/vnd.openxmlformats-officedocument.presentationml.slide+xml"/>
  <Override PartName="/ppt/slides/slide84.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76.xml" ContentType="application/vnd.openxmlformats-officedocument.presentationml.slide+xml"/>
  <Override PartName="/ppt/slides/slide59.xml" ContentType="application/vnd.openxmlformats-officedocument.presentationml.slide+xml"/>
  <Override PartName="/ppt/slides/slide27.xml" ContentType="application/vnd.openxmlformats-officedocument.presentationml.slide+xml"/>
  <Override PartName="/ppt/slides/slide19.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41.xml" ContentType="application/vnd.openxmlformats-officedocument.presentationml.slide+xml"/>
  <Override PartName="/ppt/slides/slide55.xml" ContentType="application/vnd.openxmlformats-officedocument.presentationml.slide+xml"/>
  <Override PartName="/ppt/slides/slide5.xml" ContentType="application/vnd.openxmlformats-officedocument.presentationml.slide+xml"/>
  <Override PartName="/ppt/slides/slide63.xml" ContentType="application/vnd.openxmlformats-officedocument.presentationml.slide+xml"/>
  <Override PartName="/ppt/tableStyles.xml" ContentType="application/vnd.openxmlformats-officedocument.presentationml.tableStyles+xml"/>
</Types>
</file>

<file path=_rels/.rels><?xml version="1.0" encoding="UTF-8" standalone="yes"?><Relationships xmlns="http://schemas.openxmlformats.org/package/2006/relationships"><Relationship Target="ppt/presentation.xml" Type="http://schemas.openxmlformats.org/officeDocument/2006/relationships/officeDocument" Id="rId1"/></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aveSubsetFonts="1" autoCompressPictures="0" mc:PreserveAttributes="mv:*" mc:Ignorable="mv">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Lst>
  <p:sldSz cy="6858000" cx="9144000"/>
  <p:notesSz cy="9144000" cx="6858000"/>
  <p:defaultText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Target="slides/slide34.xml" Type="http://schemas.openxmlformats.org/officeDocument/2006/relationships/slide" Id="rId39"/><Relationship Target="slides/slide33.xml" Type="http://schemas.openxmlformats.org/officeDocument/2006/relationships/slide" Id="rId38"/><Relationship Target="slides/slide32.xml" Type="http://schemas.openxmlformats.org/officeDocument/2006/relationships/slide" Id="rId37"/><Relationship Target="slides/slide31.xml" Type="http://schemas.openxmlformats.org/officeDocument/2006/relationships/slide" Id="rId36"/><Relationship Target="slides/slide25.xml" Type="http://schemas.openxmlformats.org/officeDocument/2006/relationships/slide" Id="rId30"/><Relationship Target="slides/slide26.xml" Type="http://schemas.openxmlformats.org/officeDocument/2006/relationships/slide" Id="rId31"/><Relationship Target="slides/slide29.xml" Type="http://schemas.openxmlformats.org/officeDocument/2006/relationships/slide" Id="rId34"/><Relationship Target="slides/slide30.xml" Type="http://schemas.openxmlformats.org/officeDocument/2006/relationships/slide" Id="rId35"/><Relationship Target="slides/slide27.xml" Type="http://schemas.openxmlformats.org/officeDocument/2006/relationships/slide" Id="rId32"/><Relationship Target="slides/slide28.xml" Type="http://schemas.openxmlformats.org/officeDocument/2006/relationships/slide" Id="rId33"/><Relationship Target="slides/slide43.xml" Type="http://schemas.openxmlformats.org/officeDocument/2006/relationships/slide" Id="rId48"/><Relationship Target="slides/slide42.xml" Type="http://schemas.openxmlformats.org/officeDocument/2006/relationships/slide" Id="rId47"/><Relationship Target="slides/slide44.xml" Type="http://schemas.openxmlformats.org/officeDocument/2006/relationships/slide" Id="rId49"/><Relationship Target="presProps.xml" Type="http://schemas.openxmlformats.org/officeDocument/2006/relationships/presProps" Id="rId2"/><Relationship Target="slides/slide35.xml" Type="http://schemas.openxmlformats.org/officeDocument/2006/relationships/slide" Id="rId40"/><Relationship Target="theme/theme1.xml" Type="http://schemas.openxmlformats.org/officeDocument/2006/relationships/theme" Id="rId1"/><Relationship Target="slides/slide36.xml" Type="http://schemas.openxmlformats.org/officeDocument/2006/relationships/slide" Id="rId41"/><Relationship Target="slideMasters/slideMaster1.xml" Type="http://schemas.openxmlformats.org/officeDocument/2006/relationships/slideMaster" Id="rId4"/><Relationship Target="slides/slide37.xml" Type="http://schemas.openxmlformats.org/officeDocument/2006/relationships/slide" Id="rId42"/><Relationship Target="tableStyles.xml" Type="http://schemas.openxmlformats.org/officeDocument/2006/relationships/tableStyles" Id="rId3"/><Relationship Target="slides/slide38.xml" Type="http://schemas.openxmlformats.org/officeDocument/2006/relationships/slide" Id="rId43"/><Relationship Target="slides/slide39.xml" Type="http://schemas.openxmlformats.org/officeDocument/2006/relationships/slide" Id="rId44"/><Relationship Target="slides/slide40.xml" Type="http://schemas.openxmlformats.org/officeDocument/2006/relationships/slide" Id="rId45"/><Relationship Target="slides/slide41.xml" Type="http://schemas.openxmlformats.org/officeDocument/2006/relationships/slide" Id="rId46"/><Relationship Target="slides/slide4.xml" Type="http://schemas.openxmlformats.org/officeDocument/2006/relationships/slide" Id="rId9"/><Relationship Target="slides/slide1.xml" Type="http://schemas.openxmlformats.org/officeDocument/2006/relationships/slide" Id="rId6"/><Relationship Target="notesMasters/notesMaster1.xml" Type="http://schemas.openxmlformats.org/officeDocument/2006/relationships/notesMaster" Id="rId5"/><Relationship Target="slides/slide3.xml" Type="http://schemas.openxmlformats.org/officeDocument/2006/relationships/slide" Id="rId8"/><Relationship Target="slides/slide2.xml" Type="http://schemas.openxmlformats.org/officeDocument/2006/relationships/slide" Id="rId7"/><Relationship Target="slides/slide93.xml" Type="http://schemas.openxmlformats.org/officeDocument/2006/relationships/slide" Id="rId98"/><Relationship Target="slides/slide94.xml" Type="http://schemas.openxmlformats.org/officeDocument/2006/relationships/slide" Id="rId99"/><Relationship Target="slides/slide89.xml" Type="http://schemas.openxmlformats.org/officeDocument/2006/relationships/slide" Id="rId94"/><Relationship Target="slides/slide90.xml" Type="http://schemas.openxmlformats.org/officeDocument/2006/relationships/slide" Id="rId95"/><Relationship Target="slides/slide91.xml" Type="http://schemas.openxmlformats.org/officeDocument/2006/relationships/slide" Id="rId96"/><Relationship Target="slides/slide92.xml" Type="http://schemas.openxmlformats.org/officeDocument/2006/relationships/slide" Id="rId97"/><Relationship Target="slides/slide85.xml" Type="http://schemas.openxmlformats.org/officeDocument/2006/relationships/slide" Id="rId90"/><Relationship Target="slides/slide86.xml" Type="http://schemas.openxmlformats.org/officeDocument/2006/relationships/slide" Id="rId91"/><Relationship Target="slides/slide14.xml" Type="http://schemas.openxmlformats.org/officeDocument/2006/relationships/slide" Id="rId19"/><Relationship Target="slides/slide87.xml" Type="http://schemas.openxmlformats.org/officeDocument/2006/relationships/slide" Id="rId92"/><Relationship Target="slides/slide13.xml" Type="http://schemas.openxmlformats.org/officeDocument/2006/relationships/slide" Id="rId18"/><Relationship Target="slides/slide88.xml" Type="http://schemas.openxmlformats.org/officeDocument/2006/relationships/slide" Id="rId93"/><Relationship Target="slides/slide12.xml" Type="http://schemas.openxmlformats.org/officeDocument/2006/relationships/slide" Id="rId17"/><Relationship Target="slides/slide11.xml" Type="http://schemas.openxmlformats.org/officeDocument/2006/relationships/slide" Id="rId16"/><Relationship Target="slides/slide10.xml" Type="http://schemas.openxmlformats.org/officeDocument/2006/relationships/slide" Id="rId15"/><Relationship Target="slides/slide9.xml" Type="http://schemas.openxmlformats.org/officeDocument/2006/relationships/slide" Id="rId14"/><Relationship Target="slides/slide7.xml" Type="http://schemas.openxmlformats.org/officeDocument/2006/relationships/slide" Id="rId12"/><Relationship Target="slides/slide8.xml" Type="http://schemas.openxmlformats.org/officeDocument/2006/relationships/slide" Id="rId13"/><Relationship Target="slides/slide5.xml" Type="http://schemas.openxmlformats.org/officeDocument/2006/relationships/slide" Id="rId10"/><Relationship Target="slides/slide6.xml" Type="http://schemas.openxmlformats.org/officeDocument/2006/relationships/slide" Id="rId11"/><Relationship Target="slides/slide24.xml" Type="http://schemas.openxmlformats.org/officeDocument/2006/relationships/slide" Id="rId29"/><Relationship Target="slides/slide21.xml" Type="http://schemas.openxmlformats.org/officeDocument/2006/relationships/slide" Id="rId26"/><Relationship Target="slides/slide20.xml" Type="http://schemas.openxmlformats.org/officeDocument/2006/relationships/slide" Id="rId25"/><Relationship Target="slides/slide23.xml" Type="http://schemas.openxmlformats.org/officeDocument/2006/relationships/slide" Id="rId28"/><Relationship Target="slides/slide22.xml" Type="http://schemas.openxmlformats.org/officeDocument/2006/relationships/slide" Id="rId27"/><Relationship Target="slides/slide16.xml" Type="http://schemas.openxmlformats.org/officeDocument/2006/relationships/slide" Id="rId21"/><Relationship Target="slides/slide17.xml" Type="http://schemas.openxmlformats.org/officeDocument/2006/relationships/slide" Id="rId22"/><Relationship Target="slides/slide18.xml" Type="http://schemas.openxmlformats.org/officeDocument/2006/relationships/slide" Id="rId23"/><Relationship Target="slides/slide19.xml" Type="http://schemas.openxmlformats.org/officeDocument/2006/relationships/slide" Id="rId24"/><Relationship Target="slides/slide15.xml" Type="http://schemas.openxmlformats.org/officeDocument/2006/relationships/slide" Id="rId20"/><Relationship Target="slides/slide66.xml" Type="http://schemas.openxmlformats.org/officeDocument/2006/relationships/slide" Id="rId71"/><Relationship Target="slides/slide65.xml" Type="http://schemas.openxmlformats.org/officeDocument/2006/relationships/slide" Id="rId70"/><Relationship Target="slides/slide70.xml" Type="http://schemas.openxmlformats.org/officeDocument/2006/relationships/slide" Id="rId75"/><Relationship Target="slides/slide69.xml" Type="http://schemas.openxmlformats.org/officeDocument/2006/relationships/slide" Id="rId74"/><Relationship Target="slides/slide68.xml" Type="http://schemas.openxmlformats.org/officeDocument/2006/relationships/slide" Id="rId73"/><Relationship Target="slides/slide67.xml" Type="http://schemas.openxmlformats.org/officeDocument/2006/relationships/slide" Id="rId72"/><Relationship Target="slides/slide74.xml" Type="http://schemas.openxmlformats.org/officeDocument/2006/relationships/slide" Id="rId79"/><Relationship Target="slides/slide73.xml" Type="http://schemas.openxmlformats.org/officeDocument/2006/relationships/slide" Id="rId78"/><Relationship Target="slides/slide72.xml" Type="http://schemas.openxmlformats.org/officeDocument/2006/relationships/slide" Id="rId77"/><Relationship Target="slides/slide71.xml" Type="http://schemas.openxmlformats.org/officeDocument/2006/relationships/slide" Id="rId76"/><Relationship Target="slides/slide96.xml" Type="http://schemas.openxmlformats.org/officeDocument/2006/relationships/slide" Id="rId101"/><Relationship Target="slides/slide95.xml" Type="http://schemas.openxmlformats.org/officeDocument/2006/relationships/slide" Id="rId100"/><Relationship Target="slides/slide75.xml" Type="http://schemas.openxmlformats.org/officeDocument/2006/relationships/slide" Id="rId80"/><Relationship Target="slides/slide77.xml" Type="http://schemas.openxmlformats.org/officeDocument/2006/relationships/slide" Id="rId82"/><Relationship Target="slides/slide76.xml" Type="http://schemas.openxmlformats.org/officeDocument/2006/relationships/slide" Id="rId81"/><Relationship Target="slides/slide79.xml" Type="http://schemas.openxmlformats.org/officeDocument/2006/relationships/slide" Id="rId84"/><Relationship Target="slides/slide78.xml" Type="http://schemas.openxmlformats.org/officeDocument/2006/relationships/slide" Id="rId83"/><Relationship Target="slides/slide81.xml" Type="http://schemas.openxmlformats.org/officeDocument/2006/relationships/slide" Id="rId86"/><Relationship Target="slides/slide80.xml" Type="http://schemas.openxmlformats.org/officeDocument/2006/relationships/slide" Id="rId85"/><Relationship Target="slides/slide83.xml" Type="http://schemas.openxmlformats.org/officeDocument/2006/relationships/slide" Id="rId88"/><Relationship Target="slides/slide82.xml" Type="http://schemas.openxmlformats.org/officeDocument/2006/relationships/slide" Id="rId87"/><Relationship Target="slides/slide84.xml" Type="http://schemas.openxmlformats.org/officeDocument/2006/relationships/slide" Id="rId89"/><Relationship Target="slides/slide53.xml" Type="http://schemas.openxmlformats.org/officeDocument/2006/relationships/slide" Id="rId58"/><Relationship Target="slides/slide54.xml" Type="http://schemas.openxmlformats.org/officeDocument/2006/relationships/slide" Id="rId59"/><Relationship Target="slides/slide52.xml" Type="http://schemas.openxmlformats.org/officeDocument/2006/relationships/slide" Id="rId57"/><Relationship Target="slides/slide51.xml" Type="http://schemas.openxmlformats.org/officeDocument/2006/relationships/slide" Id="rId56"/><Relationship Target="slides/slide50.xml" Type="http://schemas.openxmlformats.org/officeDocument/2006/relationships/slide" Id="rId55"/><Relationship Target="slides/slide49.xml" Type="http://schemas.openxmlformats.org/officeDocument/2006/relationships/slide" Id="rId54"/><Relationship Target="slides/slide48.xml" Type="http://schemas.openxmlformats.org/officeDocument/2006/relationships/slide" Id="rId53"/><Relationship Target="slides/slide47.xml" Type="http://schemas.openxmlformats.org/officeDocument/2006/relationships/slide" Id="rId52"/><Relationship Target="slides/slide46.xml" Type="http://schemas.openxmlformats.org/officeDocument/2006/relationships/slide" Id="rId51"/><Relationship Target="slides/slide45.xml" Type="http://schemas.openxmlformats.org/officeDocument/2006/relationships/slide" Id="rId50"/><Relationship Target="slides/slide64.xml" Type="http://schemas.openxmlformats.org/officeDocument/2006/relationships/slide" Id="rId69"/><Relationship Target="slides/slide55.xml" Type="http://schemas.openxmlformats.org/officeDocument/2006/relationships/slide" Id="rId60"/><Relationship Target="slides/slide61.xml" Type="http://schemas.openxmlformats.org/officeDocument/2006/relationships/slide" Id="rId66"/><Relationship Target="slides/slide60.xml" Type="http://schemas.openxmlformats.org/officeDocument/2006/relationships/slide" Id="rId65"/><Relationship Target="slides/slide63.xml" Type="http://schemas.openxmlformats.org/officeDocument/2006/relationships/slide" Id="rId68"/><Relationship Target="slides/slide62.xml" Type="http://schemas.openxmlformats.org/officeDocument/2006/relationships/slide" Id="rId67"/><Relationship Target="slides/slide57.xml" Type="http://schemas.openxmlformats.org/officeDocument/2006/relationships/slide" Id="rId62"/><Relationship Target="slides/slide56.xml" Type="http://schemas.openxmlformats.org/officeDocument/2006/relationships/slide" Id="rId61"/><Relationship Target="slides/slide59.xml" Type="http://schemas.openxmlformats.org/officeDocument/2006/relationships/slide" Id="rId64"/><Relationship Target="slides/slide58.xml" Type="http://schemas.openxmlformats.org/officeDocument/2006/relationships/slide" Id="rId63"/></Relationships>
</file>

<file path=ppt/notesMasters/_rels/notesMaster1.xml.rels><?xml version="1.0" encoding="UTF-8" standalone="yes"?><Relationships xmlns="http://schemas.openxmlformats.org/package/2006/relationships"><Relationship Target="../theme/theme2.xml" Type="http://schemas.openxmlformats.org/officeDocument/2006/relationships/theme" Id="rId1"/></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 name="Shape 1"/>
        <p:cNvGrpSpPr/>
        <p:nvPr/>
      </p:nvGrpSpPr>
      <p:grpSpPr>
        <a:xfrm>
          <a:off y="0" x="0"/>
          <a:ext cy="0" cx="0"/>
          <a:chOff y="0" x="0"/>
          <a:chExt cy="0" cx="0"/>
        </a:xfrm>
      </p:grpSpPr>
      <p:sp>
        <p:nvSpPr>
          <p:cNvPr id="2" name="Shape 2"/>
          <p:cNvSpPr txBox="1"/>
          <p:nvPr>
            <p:ph idx="2" type="hdr"/>
          </p:nvPr>
        </p:nvSpPr>
        <p:spPr>
          <a:xfrm>
            <a:off y="0" x="0"/>
            <a:ext cy="457200" cx="2971799"/>
          </a:xfrm>
          <a:prstGeom prst="rect">
            <a:avLst/>
          </a:prstGeom>
          <a:noFill/>
          <a:ln>
            <a:noFill/>
          </a:ln>
        </p:spPr>
        <p:txBody>
          <a:bodyPr bIns="91425" rIns="91425" lIns="91425" tIns="91425" anchor="t" anchorCtr="0"/>
          <a:lstStyle>
            <a:lvl1pPr algn="l" rtl="0" marR="0" indent="0" marL="0">
              <a:defRPr/>
            </a:lvl1pPr>
            <a:lvl2pPr>
              <a:defRPr/>
            </a:lvl2pPr>
            <a:lvl3pPr>
              <a:defRPr/>
            </a:lvl3pPr>
            <a:lvl4pPr>
              <a:defRPr/>
            </a:lvl4pPr>
            <a:lvl5pPr>
              <a:defRPr/>
            </a:lvl5pPr>
            <a:lvl6pPr>
              <a:defRPr/>
            </a:lvl6pPr>
            <a:lvl7pPr>
              <a:defRPr/>
            </a:lvl7pPr>
            <a:lvl8pPr>
              <a:defRPr/>
            </a:lvl8pPr>
            <a:lvl9pPr>
              <a:defRPr/>
            </a:lvl9pPr>
          </a:lstStyle>
          <a:p/>
        </p:txBody>
      </p:sp>
      <p:sp>
        <p:nvSpPr>
          <p:cNvPr id="3" name="Shape 3"/>
          <p:cNvSpPr txBox="1"/>
          <p:nvPr>
            <p:ph idx="10" type="dt"/>
          </p:nvPr>
        </p:nvSpPr>
        <p:spPr>
          <a:xfrm>
            <a:off y="0" x="3884612"/>
            <a:ext cy="457200" cx="2971799"/>
          </a:xfrm>
          <a:prstGeom prst="rect">
            <a:avLst/>
          </a:prstGeom>
          <a:noFill/>
          <a:ln>
            <a:noFill/>
          </a:ln>
        </p:spPr>
        <p:txBody>
          <a:bodyPr bIns="91425" rIns="91425" lIns="91425" tIns="91425" anchor="t" anchorCtr="0"/>
          <a:lstStyle>
            <a:lvl1pPr algn="r" rtl="0" marR="0" indent="0" marL="0">
              <a:defRPr/>
            </a:lvl1pPr>
            <a:lvl2pPr>
              <a:defRPr/>
            </a:lvl2pPr>
            <a:lvl3pPr>
              <a:defRPr/>
            </a:lvl3pPr>
            <a:lvl4pPr>
              <a:defRPr/>
            </a:lvl4pPr>
            <a:lvl5pPr>
              <a:defRPr/>
            </a:lvl5pPr>
            <a:lvl6pPr>
              <a:defRPr/>
            </a:lvl6pPr>
            <a:lvl7pPr>
              <a:defRPr/>
            </a:lvl7pPr>
            <a:lvl8pPr>
              <a:defRPr/>
            </a:lvl8pPr>
            <a:lvl9pPr>
              <a:defRPr/>
            </a:lvl9pPr>
          </a:lstStyle>
          <a:p/>
        </p:txBody>
      </p:sp>
      <p:sp>
        <p:nvSpPr>
          <p:cNvPr id="4" name="Shape 4"/>
          <p:cNvSpPr/>
          <p:nvPr>
            <p:ph idx="3"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5" name="Shape 5"/>
          <p:cNvSpPr txBox="1"/>
          <p:nvPr>
            <p:ph idx="1" type="body"/>
          </p:nvPr>
        </p:nvSpPr>
        <p:spPr>
          <a:xfrm>
            <a:off y="4343400" x="685800"/>
            <a:ext cy="4114800" cx="5486399"/>
          </a:xfrm>
          <a:prstGeom prst="rect">
            <a:avLst/>
          </a:prstGeom>
          <a:noFill/>
          <a:ln>
            <a:noFill/>
          </a:ln>
        </p:spPr>
        <p:txBody>
          <a:bodyPr bIns="91425" rIns="91425" lIns="91425" tIns="9142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p:txBody>
      </p:sp>
      <p:sp>
        <p:nvSpPr>
          <p:cNvPr id="6" name="Shape 6"/>
          <p:cNvSpPr txBox="1"/>
          <p:nvPr>
            <p:ph idx="11" type="ftr"/>
          </p:nvPr>
        </p:nvSpPr>
        <p:spPr>
          <a:xfrm>
            <a:off y="8685213" x="0"/>
            <a:ext cy="457200" cx="2971799"/>
          </a:xfrm>
          <a:prstGeom prst="rect">
            <a:avLst/>
          </a:prstGeom>
          <a:noFill/>
          <a:ln>
            <a:noFill/>
          </a:ln>
        </p:spPr>
        <p:txBody>
          <a:bodyPr bIns="91425" rIns="91425" lIns="91425" tIns="91425" anchor="b" anchorCtr="0"/>
          <a:lstStyle>
            <a:lvl1pPr algn="l" rtl="0" marR="0" indent="0" marL="0">
              <a:defRPr/>
            </a:lvl1pPr>
            <a:lvl2pPr>
              <a:defRPr/>
            </a:lvl2pPr>
            <a:lvl3pPr>
              <a:defRPr/>
            </a:lvl3pPr>
            <a:lvl4pPr>
              <a:defRPr/>
            </a:lvl4pPr>
            <a:lvl5pPr>
              <a:defRPr/>
            </a:lvl5pPr>
            <a:lvl6pPr>
              <a:defRPr/>
            </a:lvl6pPr>
            <a:lvl7pPr>
              <a:defRPr/>
            </a:lvl7pPr>
            <a:lvl8pPr>
              <a:defRPr/>
            </a:lvl8pPr>
            <a:lvl9pPr>
              <a:defRPr/>
            </a:lvl9pPr>
          </a:lstStyle>
          <a:p/>
        </p:txBody>
      </p:sp>
      <p:sp>
        <p:nvSpPr>
          <p:cNvPr id="7" name="Shape 7"/>
          <p:cNvSpPr txBox="1"/>
          <p:nvPr>
            <p:ph idx="12" type="sldNum"/>
          </p:nvPr>
        </p:nvSpPr>
        <p:spPr>
          <a:xfrm>
            <a:off y="8685213" x="3884612"/>
            <a:ext cy="457200" cx="2971799"/>
          </a:xfrm>
          <a:prstGeom prst="rect">
            <a:avLst/>
          </a:prstGeom>
          <a:noFill/>
          <a:ln>
            <a:noFill/>
          </a:ln>
        </p:spPr>
        <p:txBody>
          <a:bodyPr bIns="91425" rIns="91425" lIns="91425" tIns="91425" anchor="b" anchorCtr="0"/>
          <a:lstStyle>
            <a:lvl1pPr algn="r" rtl="0" marR="0" indent="0" marL="0">
              <a:defRPr/>
            </a:lvl1pPr>
            <a:lvl2pPr algn="l" rtl="0" marR="0" indent="0" marL="0">
              <a:defRPr/>
            </a:lvl2pPr>
            <a:lvl3pPr algn="l" rtl="0" marR="0" indent="0" marL="0">
              <a:defRPr/>
            </a:lvl3pPr>
            <a:lvl4pPr algn="l" rtl="0" marR="0" indent="0" marL="0">
              <a:defRPr/>
            </a:lvl4pPr>
            <a:lvl5pPr algn="l" rtl="0" marR="0" indent="0" marL="0">
              <a:defRPr/>
            </a:lvl5pPr>
            <a:lvl6pPr algn="l" rtl="0" marR="0" indent="0" marL="0">
              <a:defRPr/>
            </a:lvl6pPr>
            <a:lvl7pPr algn="l" rtl="0" marR="0" indent="0" marL="0">
              <a:defRPr/>
            </a:lvl7pPr>
            <a:lvl8pPr algn="l" rtl="0" marR="0" indent="0" marL="0">
              <a:defRPr/>
            </a:lvl8pPr>
            <a:lvl9pPr algn="l" rtl="0" marR="0" indent="0" marL="0">
              <a:defRPr/>
            </a:lvl9pPr>
          </a:lstStyle>
          <a:p/>
        </p:txBody>
      </p:sp>
    </p:spTree>
  </p:cSld>
  <p:clrMap accent2="accent2" accent3="accent3" accent4="accent4" accent5="accent5" accent6="accent6" hlink="hlink" tx2="lt2" tx1="dk1" bg2="dk2" bg1="lt1" folHlink="folHlink" accent1="accent1"/>
</p:notesMaster>
</file>

<file path=ppt/notesSlides/_rels/notesSlide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7" name="Shape 87"/>
        <p:cNvGrpSpPr/>
        <p:nvPr/>
      </p:nvGrpSpPr>
      <p:grpSpPr>
        <a:xfrm>
          <a:off y="0" x="0"/>
          <a:ext cy="0" cx="0"/>
          <a:chOff y="0" x="0"/>
          <a:chExt cy="0" cx="0"/>
        </a:xfrm>
      </p:grpSpPr>
      <p:sp>
        <p:nvSpPr>
          <p:cNvPr id="88" name="Shape 88"/>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89" name="Shape 89"/>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3" name="Shape 153"/>
        <p:cNvGrpSpPr/>
        <p:nvPr/>
      </p:nvGrpSpPr>
      <p:grpSpPr>
        <a:xfrm>
          <a:off y="0" x="0"/>
          <a:ext cy="0" cx="0"/>
          <a:chOff y="0" x="0"/>
          <a:chExt cy="0" cx="0"/>
        </a:xfrm>
      </p:grpSpPr>
      <p:sp>
        <p:nvSpPr>
          <p:cNvPr id="154" name="Shape 154"/>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55" name="Shape 15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0" name="Shape 160"/>
        <p:cNvGrpSpPr/>
        <p:nvPr/>
      </p:nvGrpSpPr>
      <p:grpSpPr>
        <a:xfrm>
          <a:off y="0" x="0"/>
          <a:ext cy="0" cx="0"/>
          <a:chOff y="0" x="0"/>
          <a:chExt cy="0" cx="0"/>
        </a:xfrm>
      </p:grpSpPr>
      <p:sp>
        <p:nvSpPr>
          <p:cNvPr id="161" name="Shape 161"/>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62" name="Shape 16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9" name="Shape 169"/>
        <p:cNvGrpSpPr/>
        <p:nvPr/>
      </p:nvGrpSpPr>
      <p:grpSpPr>
        <a:xfrm>
          <a:off y="0" x="0"/>
          <a:ext cy="0" cx="0"/>
          <a:chOff y="0" x="0"/>
          <a:chExt cy="0" cx="0"/>
        </a:xfrm>
      </p:grpSpPr>
      <p:sp>
        <p:nvSpPr>
          <p:cNvPr id="170" name="Shape 170"/>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71" name="Shape 17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2" name="Shape 182"/>
        <p:cNvGrpSpPr/>
        <p:nvPr/>
      </p:nvGrpSpPr>
      <p:grpSpPr>
        <a:xfrm>
          <a:off y="0" x="0"/>
          <a:ext cy="0" cx="0"/>
          <a:chOff y="0" x="0"/>
          <a:chExt cy="0" cx="0"/>
        </a:xfrm>
      </p:grpSpPr>
      <p:sp>
        <p:nvSpPr>
          <p:cNvPr id="183" name="Shape 183"/>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84" name="Shape 184"/>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0" name="Shape 190"/>
        <p:cNvGrpSpPr/>
        <p:nvPr/>
      </p:nvGrpSpPr>
      <p:grpSpPr>
        <a:xfrm>
          <a:off y="0" x="0"/>
          <a:ext cy="0" cx="0"/>
          <a:chOff y="0" x="0"/>
          <a:chExt cy="0" cx="0"/>
        </a:xfrm>
      </p:grpSpPr>
      <p:sp>
        <p:nvSpPr>
          <p:cNvPr id="191" name="Shape 191"/>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92" name="Shape 19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7" name="Shape 197"/>
        <p:cNvGrpSpPr/>
        <p:nvPr/>
      </p:nvGrpSpPr>
      <p:grpSpPr>
        <a:xfrm>
          <a:off y="0" x="0"/>
          <a:ext cy="0" cx="0"/>
          <a:chOff y="0" x="0"/>
          <a:chExt cy="0" cx="0"/>
        </a:xfrm>
      </p:grpSpPr>
      <p:sp>
        <p:nvSpPr>
          <p:cNvPr id="198" name="Shape 198"/>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99" name="Shape 199"/>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4" name="Shape 204"/>
        <p:cNvGrpSpPr/>
        <p:nvPr/>
      </p:nvGrpSpPr>
      <p:grpSpPr>
        <a:xfrm>
          <a:off y="0" x="0"/>
          <a:ext cy="0" cx="0"/>
          <a:chOff y="0" x="0"/>
          <a:chExt cy="0" cx="0"/>
        </a:xfrm>
      </p:grpSpPr>
      <p:sp>
        <p:nvSpPr>
          <p:cNvPr id="205" name="Shape 205"/>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206" name="Shape 206"/>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4" name="Shape 214"/>
        <p:cNvGrpSpPr/>
        <p:nvPr/>
      </p:nvGrpSpPr>
      <p:grpSpPr>
        <a:xfrm>
          <a:off y="0" x="0"/>
          <a:ext cy="0" cx="0"/>
          <a:chOff y="0" x="0"/>
          <a:chExt cy="0" cx="0"/>
        </a:xfrm>
      </p:grpSpPr>
      <p:sp>
        <p:nvSpPr>
          <p:cNvPr id="215" name="Shape 215"/>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216" name="Shape 216"/>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3" name="Shape 223"/>
        <p:cNvGrpSpPr/>
        <p:nvPr/>
      </p:nvGrpSpPr>
      <p:grpSpPr>
        <a:xfrm>
          <a:off y="0" x="0"/>
          <a:ext cy="0" cx="0"/>
          <a:chOff y="0" x="0"/>
          <a:chExt cy="0" cx="0"/>
        </a:xfrm>
      </p:grpSpPr>
      <p:sp>
        <p:nvSpPr>
          <p:cNvPr id="224" name="Shape 224"/>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225" name="Shape 22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9" name="Shape 229"/>
        <p:cNvGrpSpPr/>
        <p:nvPr/>
      </p:nvGrpSpPr>
      <p:grpSpPr>
        <a:xfrm>
          <a:off y="0" x="0"/>
          <a:ext cy="0" cx="0"/>
          <a:chOff y="0" x="0"/>
          <a:chExt cy="0" cx="0"/>
        </a:xfrm>
      </p:grpSpPr>
      <p:sp>
        <p:nvSpPr>
          <p:cNvPr id="230" name="Shape 230"/>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231" name="Shape 23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3" name="Shape 93"/>
        <p:cNvGrpSpPr/>
        <p:nvPr/>
      </p:nvGrpSpPr>
      <p:grpSpPr>
        <a:xfrm>
          <a:off y="0" x="0"/>
          <a:ext cy="0" cx="0"/>
          <a:chOff y="0" x="0"/>
          <a:chExt cy="0" cx="0"/>
        </a:xfrm>
      </p:grpSpPr>
      <p:sp>
        <p:nvSpPr>
          <p:cNvPr id="94" name="Shape 94"/>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95" name="Shape 9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6" name="Shape 236"/>
        <p:cNvGrpSpPr/>
        <p:nvPr/>
      </p:nvGrpSpPr>
      <p:grpSpPr>
        <a:xfrm>
          <a:off y="0" x="0"/>
          <a:ext cy="0" cx="0"/>
          <a:chOff y="0" x="0"/>
          <a:chExt cy="0" cx="0"/>
        </a:xfrm>
      </p:grpSpPr>
      <p:sp>
        <p:nvSpPr>
          <p:cNvPr id="237" name="Shape 237"/>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238" name="Shape 238"/>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4" name="Shape 244"/>
        <p:cNvGrpSpPr/>
        <p:nvPr/>
      </p:nvGrpSpPr>
      <p:grpSpPr>
        <a:xfrm>
          <a:off y="0" x="0"/>
          <a:ext cy="0" cx="0"/>
          <a:chOff y="0" x="0"/>
          <a:chExt cy="0" cx="0"/>
        </a:xfrm>
      </p:grpSpPr>
      <p:sp>
        <p:nvSpPr>
          <p:cNvPr id="245" name="Shape 245"/>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246" name="Shape 246"/>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4" name="Shape 254"/>
        <p:cNvGrpSpPr/>
        <p:nvPr/>
      </p:nvGrpSpPr>
      <p:grpSpPr>
        <a:xfrm>
          <a:off y="0" x="0"/>
          <a:ext cy="0" cx="0"/>
          <a:chOff y="0" x="0"/>
          <a:chExt cy="0" cx="0"/>
        </a:xfrm>
      </p:grpSpPr>
      <p:sp>
        <p:nvSpPr>
          <p:cNvPr id="255" name="Shape 255"/>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256" name="Shape 256"/>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5" name="Shape 265"/>
        <p:cNvGrpSpPr/>
        <p:nvPr/>
      </p:nvGrpSpPr>
      <p:grpSpPr>
        <a:xfrm>
          <a:off y="0" x="0"/>
          <a:ext cy="0" cx="0"/>
          <a:chOff y="0" x="0"/>
          <a:chExt cy="0" cx="0"/>
        </a:xfrm>
      </p:grpSpPr>
      <p:sp>
        <p:nvSpPr>
          <p:cNvPr id="266" name="Shape 266"/>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267" name="Shape 267"/>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74" name="Shape 274"/>
        <p:cNvGrpSpPr/>
        <p:nvPr/>
      </p:nvGrpSpPr>
      <p:grpSpPr>
        <a:xfrm>
          <a:off y="0" x="0"/>
          <a:ext cy="0" cx="0"/>
          <a:chOff y="0" x="0"/>
          <a:chExt cy="0" cx="0"/>
        </a:xfrm>
      </p:grpSpPr>
      <p:sp>
        <p:nvSpPr>
          <p:cNvPr id="275" name="Shape 275"/>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276" name="Shape 276"/>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89" name="Shape 289"/>
        <p:cNvGrpSpPr/>
        <p:nvPr/>
      </p:nvGrpSpPr>
      <p:grpSpPr>
        <a:xfrm>
          <a:off y="0" x="0"/>
          <a:ext cy="0" cx="0"/>
          <a:chOff y="0" x="0"/>
          <a:chExt cy="0" cx="0"/>
        </a:xfrm>
      </p:grpSpPr>
      <p:sp>
        <p:nvSpPr>
          <p:cNvPr id="290" name="Shape 290"/>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291" name="Shape 29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98" name="Shape 298"/>
        <p:cNvGrpSpPr/>
        <p:nvPr/>
      </p:nvGrpSpPr>
      <p:grpSpPr>
        <a:xfrm>
          <a:off y="0" x="0"/>
          <a:ext cy="0" cx="0"/>
          <a:chOff y="0" x="0"/>
          <a:chExt cy="0" cx="0"/>
        </a:xfrm>
      </p:grpSpPr>
      <p:sp>
        <p:nvSpPr>
          <p:cNvPr id="299" name="Shape 299"/>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300" name="Shape 30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09" name="Shape 309"/>
        <p:cNvGrpSpPr/>
        <p:nvPr/>
      </p:nvGrpSpPr>
      <p:grpSpPr>
        <a:xfrm>
          <a:off y="0" x="0"/>
          <a:ext cy="0" cx="0"/>
          <a:chOff y="0" x="0"/>
          <a:chExt cy="0" cx="0"/>
        </a:xfrm>
      </p:grpSpPr>
      <p:sp>
        <p:nvSpPr>
          <p:cNvPr id="310" name="Shape 310"/>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311" name="Shape 31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21" name="Shape 321"/>
        <p:cNvGrpSpPr/>
        <p:nvPr/>
      </p:nvGrpSpPr>
      <p:grpSpPr>
        <a:xfrm>
          <a:off y="0" x="0"/>
          <a:ext cy="0" cx="0"/>
          <a:chOff y="0" x="0"/>
          <a:chExt cy="0" cx="0"/>
        </a:xfrm>
      </p:grpSpPr>
      <p:sp>
        <p:nvSpPr>
          <p:cNvPr id="322" name="Shape 322"/>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323" name="Shape 323"/>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30" name="Shape 330"/>
        <p:cNvGrpSpPr/>
        <p:nvPr/>
      </p:nvGrpSpPr>
      <p:grpSpPr>
        <a:xfrm>
          <a:off y="0" x="0"/>
          <a:ext cy="0" cx="0"/>
          <a:chOff y="0" x="0"/>
          <a:chExt cy="0" cx="0"/>
        </a:xfrm>
      </p:grpSpPr>
      <p:sp>
        <p:nvSpPr>
          <p:cNvPr id="331" name="Shape 331"/>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332" name="Shape 33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0" name="Shape 100"/>
        <p:cNvGrpSpPr/>
        <p:nvPr/>
      </p:nvGrpSpPr>
      <p:grpSpPr>
        <a:xfrm>
          <a:off y="0" x="0"/>
          <a:ext cy="0" cx="0"/>
          <a:chOff y="0" x="0"/>
          <a:chExt cy="0" cx="0"/>
        </a:xfrm>
      </p:grpSpPr>
      <p:sp>
        <p:nvSpPr>
          <p:cNvPr id="101" name="Shape 101"/>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02" name="Shape 10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42" name="Shape 342"/>
        <p:cNvGrpSpPr/>
        <p:nvPr/>
      </p:nvGrpSpPr>
      <p:grpSpPr>
        <a:xfrm>
          <a:off y="0" x="0"/>
          <a:ext cy="0" cx="0"/>
          <a:chOff y="0" x="0"/>
          <a:chExt cy="0" cx="0"/>
        </a:xfrm>
      </p:grpSpPr>
      <p:sp>
        <p:nvSpPr>
          <p:cNvPr id="343" name="Shape 343"/>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344" name="Shape 344"/>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53" name="Shape 353"/>
        <p:cNvGrpSpPr/>
        <p:nvPr/>
      </p:nvGrpSpPr>
      <p:grpSpPr>
        <a:xfrm>
          <a:off y="0" x="0"/>
          <a:ext cy="0" cx="0"/>
          <a:chOff y="0" x="0"/>
          <a:chExt cy="0" cx="0"/>
        </a:xfrm>
      </p:grpSpPr>
      <p:sp>
        <p:nvSpPr>
          <p:cNvPr id="354" name="Shape 354"/>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355" name="Shape 35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59" name="Shape 359"/>
        <p:cNvGrpSpPr/>
        <p:nvPr/>
      </p:nvGrpSpPr>
      <p:grpSpPr>
        <a:xfrm>
          <a:off y="0" x="0"/>
          <a:ext cy="0" cx="0"/>
          <a:chOff y="0" x="0"/>
          <a:chExt cy="0" cx="0"/>
        </a:xfrm>
      </p:grpSpPr>
      <p:sp>
        <p:nvSpPr>
          <p:cNvPr id="360" name="Shape 360"/>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361" name="Shape 36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66" name="Shape 366"/>
        <p:cNvGrpSpPr/>
        <p:nvPr/>
      </p:nvGrpSpPr>
      <p:grpSpPr>
        <a:xfrm>
          <a:off y="0" x="0"/>
          <a:ext cy="0" cx="0"/>
          <a:chOff y="0" x="0"/>
          <a:chExt cy="0" cx="0"/>
        </a:xfrm>
      </p:grpSpPr>
      <p:sp>
        <p:nvSpPr>
          <p:cNvPr id="367" name="Shape 367"/>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368" name="Shape 368"/>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75" name="Shape 375"/>
        <p:cNvGrpSpPr/>
        <p:nvPr/>
      </p:nvGrpSpPr>
      <p:grpSpPr>
        <a:xfrm>
          <a:off y="0" x="0"/>
          <a:ext cy="0" cx="0"/>
          <a:chOff y="0" x="0"/>
          <a:chExt cy="0" cx="0"/>
        </a:xfrm>
      </p:grpSpPr>
      <p:sp>
        <p:nvSpPr>
          <p:cNvPr id="376" name="Shape 376"/>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377" name="Shape 377"/>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90" name="Shape 390"/>
        <p:cNvGrpSpPr/>
        <p:nvPr/>
      </p:nvGrpSpPr>
      <p:grpSpPr>
        <a:xfrm>
          <a:off y="0" x="0"/>
          <a:ext cy="0" cx="0"/>
          <a:chOff y="0" x="0"/>
          <a:chExt cy="0" cx="0"/>
        </a:xfrm>
      </p:grpSpPr>
      <p:sp>
        <p:nvSpPr>
          <p:cNvPr id="391" name="Shape 391"/>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392" name="Shape 39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96" name="Shape 396"/>
        <p:cNvGrpSpPr/>
        <p:nvPr/>
      </p:nvGrpSpPr>
      <p:grpSpPr>
        <a:xfrm>
          <a:off y="0" x="0"/>
          <a:ext cy="0" cx="0"/>
          <a:chOff y="0" x="0"/>
          <a:chExt cy="0" cx="0"/>
        </a:xfrm>
      </p:grpSpPr>
      <p:sp>
        <p:nvSpPr>
          <p:cNvPr id="397" name="Shape 397"/>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398" name="Shape 398"/>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03" name="Shape 403"/>
        <p:cNvGrpSpPr/>
        <p:nvPr/>
      </p:nvGrpSpPr>
      <p:grpSpPr>
        <a:xfrm>
          <a:off y="0" x="0"/>
          <a:ext cy="0" cx="0"/>
          <a:chOff y="0" x="0"/>
          <a:chExt cy="0" cx="0"/>
        </a:xfrm>
      </p:grpSpPr>
      <p:sp>
        <p:nvSpPr>
          <p:cNvPr id="404" name="Shape 404"/>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405" name="Shape 40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11" name="Shape 411"/>
        <p:cNvGrpSpPr/>
        <p:nvPr/>
      </p:nvGrpSpPr>
      <p:grpSpPr>
        <a:xfrm>
          <a:off y="0" x="0"/>
          <a:ext cy="0" cx="0"/>
          <a:chOff y="0" x="0"/>
          <a:chExt cy="0" cx="0"/>
        </a:xfrm>
      </p:grpSpPr>
      <p:sp>
        <p:nvSpPr>
          <p:cNvPr id="412" name="Shape 412"/>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413" name="Shape 413"/>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20" name="Shape 420"/>
        <p:cNvGrpSpPr/>
        <p:nvPr/>
      </p:nvGrpSpPr>
      <p:grpSpPr>
        <a:xfrm>
          <a:off y="0" x="0"/>
          <a:ext cy="0" cx="0"/>
          <a:chOff y="0" x="0"/>
          <a:chExt cy="0" cx="0"/>
        </a:xfrm>
      </p:grpSpPr>
      <p:sp>
        <p:nvSpPr>
          <p:cNvPr id="421" name="Shape 421"/>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422" name="Shape 42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8" name="Shape 108"/>
        <p:cNvGrpSpPr/>
        <p:nvPr/>
      </p:nvGrpSpPr>
      <p:grpSpPr>
        <a:xfrm>
          <a:off y="0" x="0"/>
          <a:ext cy="0" cx="0"/>
          <a:chOff y="0" x="0"/>
          <a:chExt cy="0" cx="0"/>
        </a:xfrm>
      </p:grpSpPr>
      <p:sp>
        <p:nvSpPr>
          <p:cNvPr id="109" name="Shape 109"/>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10" name="Shape 11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29" name="Shape 429"/>
        <p:cNvGrpSpPr/>
        <p:nvPr/>
      </p:nvGrpSpPr>
      <p:grpSpPr>
        <a:xfrm>
          <a:off y="0" x="0"/>
          <a:ext cy="0" cx="0"/>
          <a:chOff y="0" x="0"/>
          <a:chExt cy="0" cx="0"/>
        </a:xfrm>
      </p:grpSpPr>
      <p:sp>
        <p:nvSpPr>
          <p:cNvPr id="430" name="Shape 430"/>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431" name="Shape 43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38" name="Shape 438"/>
        <p:cNvGrpSpPr/>
        <p:nvPr/>
      </p:nvGrpSpPr>
      <p:grpSpPr>
        <a:xfrm>
          <a:off y="0" x="0"/>
          <a:ext cy="0" cx="0"/>
          <a:chOff y="0" x="0"/>
          <a:chExt cy="0" cx="0"/>
        </a:xfrm>
      </p:grpSpPr>
      <p:sp>
        <p:nvSpPr>
          <p:cNvPr id="439" name="Shape 439"/>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440" name="Shape 44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49" name="Shape 449"/>
        <p:cNvGrpSpPr/>
        <p:nvPr/>
      </p:nvGrpSpPr>
      <p:grpSpPr>
        <a:xfrm>
          <a:off y="0" x="0"/>
          <a:ext cy="0" cx="0"/>
          <a:chOff y="0" x="0"/>
          <a:chExt cy="0" cx="0"/>
        </a:xfrm>
      </p:grpSpPr>
      <p:sp>
        <p:nvSpPr>
          <p:cNvPr id="450" name="Shape 450"/>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451" name="Shape 45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55" name="Shape 455"/>
        <p:cNvGrpSpPr/>
        <p:nvPr/>
      </p:nvGrpSpPr>
      <p:grpSpPr>
        <a:xfrm>
          <a:off y="0" x="0"/>
          <a:ext cy="0" cx="0"/>
          <a:chOff y="0" x="0"/>
          <a:chExt cy="0" cx="0"/>
        </a:xfrm>
      </p:grpSpPr>
      <p:sp>
        <p:nvSpPr>
          <p:cNvPr id="456" name="Shape 456"/>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457" name="Shape 457"/>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62" name="Shape 462"/>
        <p:cNvGrpSpPr/>
        <p:nvPr/>
      </p:nvGrpSpPr>
      <p:grpSpPr>
        <a:xfrm>
          <a:off y="0" x="0"/>
          <a:ext cy="0" cx="0"/>
          <a:chOff y="0" x="0"/>
          <a:chExt cy="0" cx="0"/>
        </a:xfrm>
      </p:grpSpPr>
      <p:sp>
        <p:nvSpPr>
          <p:cNvPr id="463" name="Shape 463"/>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464" name="Shape 464"/>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70" name="Shape 470"/>
        <p:cNvGrpSpPr/>
        <p:nvPr/>
      </p:nvGrpSpPr>
      <p:grpSpPr>
        <a:xfrm>
          <a:off y="0" x="0"/>
          <a:ext cy="0" cx="0"/>
          <a:chOff y="0" x="0"/>
          <a:chExt cy="0" cx="0"/>
        </a:xfrm>
      </p:grpSpPr>
      <p:sp>
        <p:nvSpPr>
          <p:cNvPr id="471" name="Shape 471"/>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472" name="Shape 47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83" name="Shape 483"/>
        <p:cNvGrpSpPr/>
        <p:nvPr/>
      </p:nvGrpSpPr>
      <p:grpSpPr>
        <a:xfrm>
          <a:off y="0" x="0"/>
          <a:ext cy="0" cx="0"/>
          <a:chOff y="0" x="0"/>
          <a:chExt cy="0" cx="0"/>
        </a:xfrm>
      </p:grpSpPr>
      <p:sp>
        <p:nvSpPr>
          <p:cNvPr id="484" name="Shape 484"/>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485" name="Shape 48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95" name="Shape 495"/>
        <p:cNvGrpSpPr/>
        <p:nvPr/>
      </p:nvGrpSpPr>
      <p:grpSpPr>
        <a:xfrm>
          <a:off y="0" x="0"/>
          <a:ext cy="0" cx="0"/>
          <a:chOff y="0" x="0"/>
          <a:chExt cy="0" cx="0"/>
        </a:xfrm>
      </p:grpSpPr>
      <p:sp>
        <p:nvSpPr>
          <p:cNvPr id="496" name="Shape 496"/>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497" name="Shape 497"/>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03" name="Shape 503"/>
        <p:cNvGrpSpPr/>
        <p:nvPr/>
      </p:nvGrpSpPr>
      <p:grpSpPr>
        <a:xfrm>
          <a:off y="0" x="0"/>
          <a:ext cy="0" cx="0"/>
          <a:chOff y="0" x="0"/>
          <a:chExt cy="0" cx="0"/>
        </a:xfrm>
      </p:grpSpPr>
      <p:sp>
        <p:nvSpPr>
          <p:cNvPr id="504" name="Shape 504"/>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505" name="Shape 50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09" name="Shape 509"/>
        <p:cNvGrpSpPr/>
        <p:nvPr/>
      </p:nvGrpSpPr>
      <p:grpSpPr>
        <a:xfrm>
          <a:off y="0" x="0"/>
          <a:ext cy="0" cx="0"/>
          <a:chOff y="0" x="0"/>
          <a:chExt cy="0" cx="0"/>
        </a:xfrm>
      </p:grpSpPr>
      <p:sp>
        <p:nvSpPr>
          <p:cNvPr id="510" name="Shape 510"/>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511" name="Shape 51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8" name="Shape 118"/>
        <p:cNvGrpSpPr/>
        <p:nvPr/>
      </p:nvGrpSpPr>
      <p:grpSpPr>
        <a:xfrm>
          <a:off y="0" x="0"/>
          <a:ext cy="0" cx="0"/>
          <a:chOff y="0" x="0"/>
          <a:chExt cy="0" cx="0"/>
        </a:xfrm>
      </p:grpSpPr>
      <p:sp>
        <p:nvSpPr>
          <p:cNvPr id="119" name="Shape 119"/>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20" name="Shape 12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16" name="Shape 516"/>
        <p:cNvGrpSpPr/>
        <p:nvPr/>
      </p:nvGrpSpPr>
      <p:grpSpPr>
        <a:xfrm>
          <a:off y="0" x="0"/>
          <a:ext cy="0" cx="0"/>
          <a:chOff y="0" x="0"/>
          <a:chExt cy="0" cx="0"/>
        </a:xfrm>
      </p:grpSpPr>
      <p:sp>
        <p:nvSpPr>
          <p:cNvPr id="517" name="Shape 517"/>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518" name="Shape 518"/>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23" name="Shape 523"/>
        <p:cNvGrpSpPr/>
        <p:nvPr/>
      </p:nvGrpSpPr>
      <p:grpSpPr>
        <a:xfrm>
          <a:off y="0" x="0"/>
          <a:ext cy="0" cx="0"/>
          <a:chOff y="0" x="0"/>
          <a:chExt cy="0" cx="0"/>
        </a:xfrm>
      </p:grpSpPr>
      <p:sp>
        <p:nvSpPr>
          <p:cNvPr id="524" name="Shape 524"/>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525" name="Shape 52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37" name="Shape 537"/>
        <p:cNvGrpSpPr/>
        <p:nvPr/>
      </p:nvGrpSpPr>
      <p:grpSpPr>
        <a:xfrm>
          <a:off y="0" x="0"/>
          <a:ext cy="0" cx="0"/>
          <a:chOff y="0" x="0"/>
          <a:chExt cy="0" cx="0"/>
        </a:xfrm>
      </p:grpSpPr>
      <p:sp>
        <p:nvSpPr>
          <p:cNvPr id="538" name="Shape 538"/>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539" name="Shape 539"/>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44" name="Shape 544"/>
        <p:cNvGrpSpPr/>
        <p:nvPr/>
      </p:nvGrpSpPr>
      <p:grpSpPr>
        <a:xfrm>
          <a:off y="0" x="0"/>
          <a:ext cy="0" cx="0"/>
          <a:chOff y="0" x="0"/>
          <a:chExt cy="0" cx="0"/>
        </a:xfrm>
      </p:grpSpPr>
      <p:sp>
        <p:nvSpPr>
          <p:cNvPr id="545" name="Shape 545"/>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546" name="Shape 546"/>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53" name="Shape 553"/>
        <p:cNvGrpSpPr/>
        <p:nvPr/>
      </p:nvGrpSpPr>
      <p:grpSpPr>
        <a:xfrm>
          <a:off y="0" x="0"/>
          <a:ext cy="0" cx="0"/>
          <a:chOff y="0" x="0"/>
          <a:chExt cy="0" cx="0"/>
        </a:xfrm>
      </p:grpSpPr>
      <p:sp>
        <p:nvSpPr>
          <p:cNvPr id="554" name="Shape 554"/>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555" name="Shape 55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59" name="Shape 559"/>
        <p:cNvGrpSpPr/>
        <p:nvPr/>
      </p:nvGrpSpPr>
      <p:grpSpPr>
        <a:xfrm>
          <a:off y="0" x="0"/>
          <a:ext cy="0" cx="0"/>
          <a:chOff y="0" x="0"/>
          <a:chExt cy="0" cx="0"/>
        </a:xfrm>
      </p:grpSpPr>
      <p:sp>
        <p:nvSpPr>
          <p:cNvPr id="560" name="Shape 560"/>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561" name="Shape 56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73" name="Shape 573"/>
        <p:cNvGrpSpPr/>
        <p:nvPr/>
      </p:nvGrpSpPr>
      <p:grpSpPr>
        <a:xfrm>
          <a:off y="0" x="0"/>
          <a:ext cy="0" cx="0"/>
          <a:chOff y="0" x="0"/>
          <a:chExt cy="0" cx="0"/>
        </a:xfrm>
      </p:grpSpPr>
      <p:sp>
        <p:nvSpPr>
          <p:cNvPr id="574" name="Shape 574"/>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575" name="Shape 57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80" name="Shape 580"/>
        <p:cNvGrpSpPr/>
        <p:nvPr/>
      </p:nvGrpSpPr>
      <p:grpSpPr>
        <a:xfrm>
          <a:off y="0" x="0"/>
          <a:ext cy="0" cx="0"/>
          <a:chOff y="0" x="0"/>
          <a:chExt cy="0" cx="0"/>
        </a:xfrm>
      </p:grpSpPr>
      <p:sp>
        <p:nvSpPr>
          <p:cNvPr id="581" name="Shape 581"/>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582" name="Shape 58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86" name="Shape 586"/>
        <p:cNvGrpSpPr/>
        <p:nvPr/>
      </p:nvGrpSpPr>
      <p:grpSpPr>
        <a:xfrm>
          <a:off y="0" x="0"/>
          <a:ext cy="0" cx="0"/>
          <a:chOff y="0" x="0"/>
          <a:chExt cy="0" cx="0"/>
        </a:xfrm>
      </p:grpSpPr>
      <p:sp>
        <p:nvSpPr>
          <p:cNvPr id="587" name="Shape 587"/>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588" name="Shape 588"/>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93" name="Shape 593"/>
        <p:cNvGrpSpPr/>
        <p:nvPr/>
      </p:nvGrpSpPr>
      <p:grpSpPr>
        <a:xfrm>
          <a:off y="0" x="0"/>
          <a:ext cy="0" cx="0"/>
          <a:chOff y="0" x="0"/>
          <a:chExt cy="0" cx="0"/>
        </a:xfrm>
      </p:grpSpPr>
      <p:sp>
        <p:nvSpPr>
          <p:cNvPr id="594" name="Shape 594"/>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595" name="Shape 59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7" name="Shape 127"/>
        <p:cNvGrpSpPr/>
        <p:nvPr/>
      </p:nvGrpSpPr>
      <p:grpSpPr>
        <a:xfrm>
          <a:off y="0" x="0"/>
          <a:ext cy="0" cx="0"/>
          <a:chOff y="0" x="0"/>
          <a:chExt cy="0" cx="0"/>
        </a:xfrm>
      </p:grpSpPr>
      <p:sp>
        <p:nvSpPr>
          <p:cNvPr id="128" name="Shape 128"/>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29" name="Shape 129"/>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99" name="Shape 599"/>
        <p:cNvGrpSpPr/>
        <p:nvPr/>
      </p:nvGrpSpPr>
      <p:grpSpPr>
        <a:xfrm>
          <a:off y="0" x="0"/>
          <a:ext cy="0" cx="0"/>
          <a:chOff y="0" x="0"/>
          <a:chExt cy="0" cx="0"/>
        </a:xfrm>
      </p:grpSpPr>
      <p:sp>
        <p:nvSpPr>
          <p:cNvPr id="600" name="Shape 600"/>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601" name="Shape 60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05" name="Shape 605"/>
        <p:cNvGrpSpPr/>
        <p:nvPr/>
      </p:nvGrpSpPr>
      <p:grpSpPr>
        <a:xfrm>
          <a:off y="0" x="0"/>
          <a:ext cy="0" cx="0"/>
          <a:chOff y="0" x="0"/>
          <a:chExt cy="0" cx="0"/>
        </a:xfrm>
      </p:grpSpPr>
      <p:sp>
        <p:nvSpPr>
          <p:cNvPr id="606" name="Shape 606"/>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607" name="Shape 607"/>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11" name="Shape 611"/>
        <p:cNvGrpSpPr/>
        <p:nvPr/>
      </p:nvGrpSpPr>
      <p:grpSpPr>
        <a:xfrm>
          <a:off y="0" x="0"/>
          <a:ext cy="0" cx="0"/>
          <a:chOff y="0" x="0"/>
          <a:chExt cy="0" cx="0"/>
        </a:xfrm>
      </p:grpSpPr>
      <p:sp>
        <p:nvSpPr>
          <p:cNvPr id="612" name="Shape 612"/>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613" name="Shape 613"/>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17" name="Shape 617"/>
        <p:cNvGrpSpPr/>
        <p:nvPr/>
      </p:nvGrpSpPr>
      <p:grpSpPr>
        <a:xfrm>
          <a:off y="0" x="0"/>
          <a:ext cy="0" cx="0"/>
          <a:chOff y="0" x="0"/>
          <a:chExt cy="0" cx="0"/>
        </a:xfrm>
      </p:grpSpPr>
      <p:sp>
        <p:nvSpPr>
          <p:cNvPr id="618" name="Shape 618"/>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619" name="Shape 619"/>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41" name="Shape 641"/>
        <p:cNvGrpSpPr/>
        <p:nvPr/>
      </p:nvGrpSpPr>
      <p:grpSpPr>
        <a:xfrm>
          <a:off y="0" x="0"/>
          <a:ext cy="0" cx="0"/>
          <a:chOff y="0" x="0"/>
          <a:chExt cy="0" cx="0"/>
        </a:xfrm>
      </p:grpSpPr>
      <p:sp>
        <p:nvSpPr>
          <p:cNvPr id="642" name="Shape 642"/>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643" name="Shape 643"/>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49" name="Shape 649"/>
        <p:cNvGrpSpPr/>
        <p:nvPr/>
      </p:nvGrpSpPr>
      <p:grpSpPr>
        <a:xfrm>
          <a:off y="0" x="0"/>
          <a:ext cy="0" cx="0"/>
          <a:chOff y="0" x="0"/>
          <a:chExt cy="0" cx="0"/>
        </a:xfrm>
      </p:grpSpPr>
      <p:sp>
        <p:nvSpPr>
          <p:cNvPr id="650" name="Shape 650"/>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651" name="Shape 65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57" name="Shape 657"/>
        <p:cNvGrpSpPr/>
        <p:nvPr/>
      </p:nvGrpSpPr>
      <p:grpSpPr>
        <a:xfrm>
          <a:off y="0" x="0"/>
          <a:ext cy="0" cx="0"/>
          <a:chOff y="0" x="0"/>
          <a:chExt cy="0" cx="0"/>
        </a:xfrm>
      </p:grpSpPr>
      <p:sp>
        <p:nvSpPr>
          <p:cNvPr id="658" name="Shape 658"/>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659" name="Shape 659"/>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63" name="Shape 663"/>
        <p:cNvGrpSpPr/>
        <p:nvPr/>
      </p:nvGrpSpPr>
      <p:grpSpPr>
        <a:xfrm>
          <a:off y="0" x="0"/>
          <a:ext cy="0" cx="0"/>
          <a:chOff y="0" x="0"/>
          <a:chExt cy="0" cx="0"/>
        </a:xfrm>
      </p:grpSpPr>
      <p:sp>
        <p:nvSpPr>
          <p:cNvPr id="664" name="Shape 664"/>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665" name="Shape 66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69" name="Shape 669"/>
        <p:cNvGrpSpPr/>
        <p:nvPr/>
      </p:nvGrpSpPr>
      <p:grpSpPr>
        <a:xfrm>
          <a:off y="0" x="0"/>
          <a:ext cy="0" cx="0"/>
          <a:chOff y="0" x="0"/>
          <a:chExt cy="0" cx="0"/>
        </a:xfrm>
      </p:grpSpPr>
      <p:sp>
        <p:nvSpPr>
          <p:cNvPr id="670" name="Shape 670"/>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671" name="Shape 67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75" name="Shape 675"/>
        <p:cNvGrpSpPr/>
        <p:nvPr/>
      </p:nvGrpSpPr>
      <p:grpSpPr>
        <a:xfrm>
          <a:off y="0" x="0"/>
          <a:ext cy="0" cx="0"/>
          <a:chOff y="0" x="0"/>
          <a:chExt cy="0" cx="0"/>
        </a:xfrm>
      </p:grpSpPr>
      <p:sp>
        <p:nvSpPr>
          <p:cNvPr id="676" name="Shape 676"/>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677" name="Shape 677"/>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3" name="Shape 133"/>
        <p:cNvGrpSpPr/>
        <p:nvPr/>
      </p:nvGrpSpPr>
      <p:grpSpPr>
        <a:xfrm>
          <a:off y="0" x="0"/>
          <a:ext cy="0" cx="0"/>
          <a:chOff y="0" x="0"/>
          <a:chExt cy="0" cx="0"/>
        </a:xfrm>
      </p:grpSpPr>
      <p:sp>
        <p:nvSpPr>
          <p:cNvPr id="134" name="Shape 134"/>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35" name="Shape 13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81" name="Shape 681"/>
        <p:cNvGrpSpPr/>
        <p:nvPr/>
      </p:nvGrpSpPr>
      <p:grpSpPr>
        <a:xfrm>
          <a:off y="0" x="0"/>
          <a:ext cy="0" cx="0"/>
          <a:chOff y="0" x="0"/>
          <a:chExt cy="0" cx="0"/>
        </a:xfrm>
      </p:grpSpPr>
      <p:sp>
        <p:nvSpPr>
          <p:cNvPr id="682" name="Shape 682"/>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683" name="Shape 683"/>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88" name="Shape 688"/>
        <p:cNvGrpSpPr/>
        <p:nvPr/>
      </p:nvGrpSpPr>
      <p:grpSpPr>
        <a:xfrm>
          <a:off y="0" x="0"/>
          <a:ext cy="0" cx="0"/>
          <a:chOff y="0" x="0"/>
          <a:chExt cy="0" cx="0"/>
        </a:xfrm>
      </p:grpSpPr>
      <p:sp>
        <p:nvSpPr>
          <p:cNvPr id="689" name="Shape 689"/>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690" name="Shape 69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96" name="Shape 696"/>
        <p:cNvGrpSpPr/>
        <p:nvPr/>
      </p:nvGrpSpPr>
      <p:grpSpPr>
        <a:xfrm>
          <a:off y="0" x="0"/>
          <a:ext cy="0" cx="0"/>
          <a:chOff y="0" x="0"/>
          <a:chExt cy="0" cx="0"/>
        </a:xfrm>
      </p:grpSpPr>
      <p:sp>
        <p:nvSpPr>
          <p:cNvPr id="697" name="Shape 697"/>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698" name="Shape 698"/>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03" name="Shape 703"/>
        <p:cNvGrpSpPr/>
        <p:nvPr/>
      </p:nvGrpSpPr>
      <p:grpSpPr>
        <a:xfrm>
          <a:off y="0" x="0"/>
          <a:ext cy="0" cx="0"/>
          <a:chOff y="0" x="0"/>
          <a:chExt cy="0" cx="0"/>
        </a:xfrm>
      </p:grpSpPr>
      <p:sp>
        <p:nvSpPr>
          <p:cNvPr id="704" name="Shape 704"/>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705" name="Shape 70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11" name="Shape 711"/>
        <p:cNvGrpSpPr/>
        <p:nvPr/>
      </p:nvGrpSpPr>
      <p:grpSpPr>
        <a:xfrm>
          <a:off y="0" x="0"/>
          <a:ext cy="0" cx="0"/>
          <a:chOff y="0" x="0"/>
          <a:chExt cy="0" cx="0"/>
        </a:xfrm>
      </p:grpSpPr>
      <p:sp>
        <p:nvSpPr>
          <p:cNvPr id="712" name="Shape 71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713" name="Shape 713"/>
          <p:cNvSpPr txBox="1"/>
          <p:nvPr>
            <p:ph idx="1" type="body"/>
          </p:nvPr>
        </p:nvSpPr>
        <p:spPr>
          <a:xfrm>
            <a:off y="4343400" x="685800"/>
            <a:ext cy="4114800" cx="5486399"/>
          </a:xfrm>
          <a:prstGeom prst="rect">
            <a:avLst/>
          </a:prstGeom>
          <a:noFill/>
          <a:ln>
            <a:noFill/>
          </a:ln>
        </p:spPr>
        <p:txBody>
          <a:bodyPr bIns="45700" rIns="91425" lIns="91425" tIns="45700" anchor="t" anchorCtr="0">
            <a:noAutofit/>
          </a:bodyPr>
          <a:lstStyle/>
          <a:p/>
        </p:txBody>
      </p:sp>
      <p:sp>
        <p:nvSpPr>
          <p:cNvPr id="714" name="Shape 714"/>
          <p:cNvSpPr txBox="1"/>
          <p:nvPr>
            <p:ph idx="12" type="sldNum"/>
          </p:nvPr>
        </p:nvSpPr>
        <p:spPr>
          <a:xfrm>
            <a:off y="8685213" x="3884612"/>
            <a:ext cy="457200" cx="2971799"/>
          </a:xfrm>
          <a:prstGeom prst="rect">
            <a:avLst/>
          </a:prstGeom>
          <a:noFill/>
          <a:ln>
            <a:noFill/>
          </a:ln>
        </p:spPr>
        <p:txBody>
          <a:bodyPr bIns="45700" rIns="91425" lIns="91425" tIns="45700" anchor="b" anchorCtr="0">
            <a:noAutofit/>
          </a:bodyPr>
          <a:lstStyle/>
          <a:p>
            <a:pPr algn="r" rtl="0" lvl="0" marR="0" indent="0" marL="0">
              <a:spcBef>
                <a:spcPts val="0"/>
              </a:spcBef>
              <a:buSzPct val="25000"/>
              <a:buNone/>
            </a:pPr>
            <a:r>
              <a:rPr lang="en-US"/>
              <a:t>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20" name="Shape 720"/>
        <p:cNvGrpSpPr/>
        <p:nvPr/>
      </p:nvGrpSpPr>
      <p:grpSpPr>
        <a:xfrm>
          <a:off y="0" x="0"/>
          <a:ext cy="0" cx="0"/>
          <a:chOff y="0" x="0"/>
          <a:chExt cy="0" cx="0"/>
        </a:xfrm>
      </p:grpSpPr>
      <p:sp>
        <p:nvSpPr>
          <p:cNvPr id="721" name="Shape 721"/>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722" name="Shape 72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27" name="Shape 727"/>
        <p:cNvGrpSpPr/>
        <p:nvPr/>
      </p:nvGrpSpPr>
      <p:grpSpPr>
        <a:xfrm>
          <a:off y="0" x="0"/>
          <a:ext cy="0" cx="0"/>
          <a:chOff y="0" x="0"/>
          <a:chExt cy="0" cx="0"/>
        </a:xfrm>
      </p:grpSpPr>
      <p:sp>
        <p:nvSpPr>
          <p:cNvPr id="728" name="Shape 728"/>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729" name="Shape 729"/>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35" name="Shape 735"/>
        <p:cNvGrpSpPr/>
        <p:nvPr/>
      </p:nvGrpSpPr>
      <p:grpSpPr>
        <a:xfrm>
          <a:off y="0" x="0"/>
          <a:ext cy="0" cx="0"/>
          <a:chOff y="0" x="0"/>
          <a:chExt cy="0" cx="0"/>
        </a:xfrm>
      </p:grpSpPr>
      <p:sp>
        <p:nvSpPr>
          <p:cNvPr id="736" name="Shape 736"/>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737" name="Shape 737"/>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41" name="Shape 741"/>
        <p:cNvGrpSpPr/>
        <p:nvPr/>
      </p:nvGrpSpPr>
      <p:grpSpPr>
        <a:xfrm>
          <a:off y="0" x="0"/>
          <a:ext cy="0" cx="0"/>
          <a:chOff y="0" x="0"/>
          <a:chExt cy="0" cx="0"/>
        </a:xfrm>
      </p:grpSpPr>
      <p:sp>
        <p:nvSpPr>
          <p:cNvPr id="742" name="Shape 742"/>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743" name="Shape 743"/>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48" name="Shape 748"/>
        <p:cNvGrpSpPr/>
        <p:nvPr/>
      </p:nvGrpSpPr>
      <p:grpSpPr>
        <a:xfrm>
          <a:off y="0" x="0"/>
          <a:ext cy="0" cx="0"/>
          <a:chOff y="0" x="0"/>
          <a:chExt cy="0" cx="0"/>
        </a:xfrm>
      </p:grpSpPr>
      <p:sp>
        <p:nvSpPr>
          <p:cNvPr id="749" name="Shape 749"/>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750" name="Shape 75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9" name="Shape 139"/>
        <p:cNvGrpSpPr/>
        <p:nvPr/>
      </p:nvGrpSpPr>
      <p:grpSpPr>
        <a:xfrm>
          <a:off y="0" x="0"/>
          <a:ext cy="0" cx="0"/>
          <a:chOff y="0" x="0"/>
          <a:chExt cy="0" cx="0"/>
        </a:xfrm>
      </p:grpSpPr>
      <p:sp>
        <p:nvSpPr>
          <p:cNvPr id="140" name="Shape 140"/>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41" name="Shape 14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54" name="Shape 754"/>
        <p:cNvGrpSpPr/>
        <p:nvPr/>
      </p:nvGrpSpPr>
      <p:grpSpPr>
        <a:xfrm>
          <a:off y="0" x="0"/>
          <a:ext cy="0" cx="0"/>
          <a:chOff y="0" x="0"/>
          <a:chExt cy="0" cx="0"/>
        </a:xfrm>
      </p:grpSpPr>
      <p:sp>
        <p:nvSpPr>
          <p:cNvPr id="755" name="Shape 755"/>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756" name="Shape 756"/>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60" name="Shape 760"/>
        <p:cNvGrpSpPr/>
        <p:nvPr/>
      </p:nvGrpSpPr>
      <p:grpSpPr>
        <a:xfrm>
          <a:off y="0" x="0"/>
          <a:ext cy="0" cx="0"/>
          <a:chOff y="0" x="0"/>
          <a:chExt cy="0" cx="0"/>
        </a:xfrm>
      </p:grpSpPr>
      <p:sp>
        <p:nvSpPr>
          <p:cNvPr id="761" name="Shape 761"/>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762" name="Shape 76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67" name="Shape 767"/>
        <p:cNvGrpSpPr/>
        <p:nvPr/>
      </p:nvGrpSpPr>
      <p:grpSpPr>
        <a:xfrm>
          <a:off y="0" x="0"/>
          <a:ext cy="0" cx="0"/>
          <a:chOff y="0" x="0"/>
          <a:chExt cy="0" cx="0"/>
        </a:xfrm>
      </p:grpSpPr>
      <p:sp>
        <p:nvSpPr>
          <p:cNvPr id="768" name="Shape 768"/>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769" name="Shape 769"/>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77" name="Shape 777"/>
        <p:cNvGrpSpPr/>
        <p:nvPr/>
      </p:nvGrpSpPr>
      <p:grpSpPr>
        <a:xfrm>
          <a:off y="0" x="0"/>
          <a:ext cy="0" cx="0"/>
          <a:chOff y="0" x="0"/>
          <a:chExt cy="0" cx="0"/>
        </a:xfrm>
      </p:grpSpPr>
      <p:sp>
        <p:nvSpPr>
          <p:cNvPr id="778" name="Shape 778"/>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779" name="Shape 779"/>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83" name="Shape 783"/>
        <p:cNvGrpSpPr/>
        <p:nvPr/>
      </p:nvGrpSpPr>
      <p:grpSpPr>
        <a:xfrm>
          <a:off y="0" x="0"/>
          <a:ext cy="0" cx="0"/>
          <a:chOff y="0" x="0"/>
          <a:chExt cy="0" cx="0"/>
        </a:xfrm>
      </p:grpSpPr>
      <p:sp>
        <p:nvSpPr>
          <p:cNvPr id="784" name="Shape 784"/>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785" name="Shape 78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91" name="Shape 791"/>
        <p:cNvGrpSpPr/>
        <p:nvPr/>
      </p:nvGrpSpPr>
      <p:grpSpPr>
        <a:xfrm>
          <a:off y="0" x="0"/>
          <a:ext cy="0" cx="0"/>
          <a:chOff y="0" x="0"/>
          <a:chExt cy="0" cx="0"/>
        </a:xfrm>
      </p:grpSpPr>
      <p:sp>
        <p:nvSpPr>
          <p:cNvPr id="792" name="Shape 792"/>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793" name="Shape 793"/>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99" name="Shape 799"/>
        <p:cNvGrpSpPr/>
        <p:nvPr/>
      </p:nvGrpSpPr>
      <p:grpSpPr>
        <a:xfrm>
          <a:off y="0" x="0"/>
          <a:ext cy="0" cx="0"/>
          <a:chOff y="0" x="0"/>
          <a:chExt cy="0" cx="0"/>
        </a:xfrm>
      </p:grpSpPr>
      <p:sp>
        <p:nvSpPr>
          <p:cNvPr id="800" name="Shape 800"/>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801" name="Shape 80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07" name="Shape 807"/>
        <p:cNvGrpSpPr/>
        <p:nvPr/>
      </p:nvGrpSpPr>
      <p:grpSpPr>
        <a:xfrm>
          <a:off y="0" x="0"/>
          <a:ext cy="0" cx="0"/>
          <a:chOff y="0" x="0"/>
          <a:chExt cy="0" cx="0"/>
        </a:xfrm>
      </p:grpSpPr>
      <p:sp>
        <p:nvSpPr>
          <p:cNvPr id="808" name="Shape 808"/>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809" name="Shape 809"/>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13" name="Shape 813"/>
        <p:cNvGrpSpPr/>
        <p:nvPr/>
      </p:nvGrpSpPr>
      <p:grpSpPr>
        <a:xfrm>
          <a:off y="0" x="0"/>
          <a:ext cy="0" cx="0"/>
          <a:chOff y="0" x="0"/>
          <a:chExt cy="0" cx="0"/>
        </a:xfrm>
      </p:grpSpPr>
      <p:sp>
        <p:nvSpPr>
          <p:cNvPr id="814" name="Shape 814"/>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815" name="Shape 81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19" name="Shape 819"/>
        <p:cNvGrpSpPr/>
        <p:nvPr/>
      </p:nvGrpSpPr>
      <p:grpSpPr>
        <a:xfrm>
          <a:off y="0" x="0"/>
          <a:ext cy="0" cx="0"/>
          <a:chOff y="0" x="0"/>
          <a:chExt cy="0" cx="0"/>
        </a:xfrm>
      </p:grpSpPr>
      <p:sp>
        <p:nvSpPr>
          <p:cNvPr id="820" name="Shape 820"/>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821" name="Shape 82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7" name="Shape 147"/>
        <p:cNvGrpSpPr/>
        <p:nvPr/>
      </p:nvGrpSpPr>
      <p:grpSpPr>
        <a:xfrm>
          <a:off y="0" x="0"/>
          <a:ext cy="0" cx="0"/>
          <a:chOff y="0" x="0"/>
          <a:chExt cy="0" cx="0"/>
        </a:xfrm>
      </p:grpSpPr>
      <p:sp>
        <p:nvSpPr>
          <p:cNvPr id="148" name="Shape 148"/>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49" name="Shape 149"/>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31" name="Shape 831"/>
        <p:cNvGrpSpPr/>
        <p:nvPr/>
      </p:nvGrpSpPr>
      <p:grpSpPr>
        <a:xfrm>
          <a:off y="0" x="0"/>
          <a:ext cy="0" cx="0"/>
          <a:chOff y="0" x="0"/>
          <a:chExt cy="0" cx="0"/>
        </a:xfrm>
      </p:grpSpPr>
      <p:sp>
        <p:nvSpPr>
          <p:cNvPr id="832" name="Shape 832"/>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833" name="Shape 833"/>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45" name="Shape 845"/>
        <p:cNvGrpSpPr/>
        <p:nvPr/>
      </p:nvGrpSpPr>
      <p:grpSpPr>
        <a:xfrm>
          <a:off y="0" x="0"/>
          <a:ext cy="0" cx="0"/>
          <a:chOff y="0" x="0"/>
          <a:chExt cy="0" cx="0"/>
        </a:xfrm>
      </p:grpSpPr>
      <p:sp>
        <p:nvSpPr>
          <p:cNvPr id="846" name="Shape 846"/>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847" name="Shape 847"/>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51" name="Shape 851"/>
        <p:cNvGrpSpPr/>
        <p:nvPr/>
      </p:nvGrpSpPr>
      <p:grpSpPr>
        <a:xfrm>
          <a:off y="0" x="0"/>
          <a:ext cy="0" cx="0"/>
          <a:chOff y="0" x="0"/>
          <a:chExt cy="0" cx="0"/>
        </a:xfrm>
      </p:grpSpPr>
      <p:sp>
        <p:nvSpPr>
          <p:cNvPr id="852" name="Shape 852"/>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853" name="Shape 853"/>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58" name="Shape 858"/>
        <p:cNvGrpSpPr/>
        <p:nvPr/>
      </p:nvGrpSpPr>
      <p:grpSpPr>
        <a:xfrm>
          <a:off y="0" x="0"/>
          <a:ext cy="0" cx="0"/>
          <a:chOff y="0" x="0"/>
          <a:chExt cy="0" cx="0"/>
        </a:xfrm>
      </p:grpSpPr>
      <p:sp>
        <p:nvSpPr>
          <p:cNvPr id="859" name="Shape 859"/>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860" name="Shape 86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65" name="Shape 865"/>
        <p:cNvGrpSpPr/>
        <p:nvPr/>
      </p:nvGrpSpPr>
      <p:grpSpPr>
        <a:xfrm>
          <a:off y="0" x="0"/>
          <a:ext cy="0" cx="0"/>
          <a:chOff y="0" x="0"/>
          <a:chExt cy="0" cx="0"/>
        </a:xfrm>
      </p:grpSpPr>
      <p:sp>
        <p:nvSpPr>
          <p:cNvPr id="866" name="Shape 866"/>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867" name="Shape 867"/>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72" name="Shape 872"/>
        <p:cNvGrpSpPr/>
        <p:nvPr/>
      </p:nvGrpSpPr>
      <p:grpSpPr>
        <a:xfrm>
          <a:off y="0" x="0"/>
          <a:ext cy="0" cx="0"/>
          <a:chOff y="0" x="0"/>
          <a:chExt cy="0" cx="0"/>
        </a:xfrm>
      </p:grpSpPr>
      <p:sp>
        <p:nvSpPr>
          <p:cNvPr id="873" name="Shape 873"/>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874" name="Shape 874"/>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78" name="Shape 878"/>
        <p:cNvGrpSpPr/>
        <p:nvPr/>
      </p:nvGrpSpPr>
      <p:grpSpPr>
        <a:xfrm>
          <a:off y="0" x="0"/>
          <a:ext cy="0" cx="0"/>
          <a:chOff y="0" x="0"/>
          <a:chExt cy="0" cx="0"/>
        </a:xfrm>
      </p:grpSpPr>
      <p:sp>
        <p:nvSpPr>
          <p:cNvPr id="879" name="Shape 879"/>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880" name="Shape 88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10.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11.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2.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3.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4.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5.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6.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7.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8.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9.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4" name="Shape 14"/>
        <p:cNvGrpSpPr/>
        <p:nvPr/>
      </p:nvGrpSpPr>
      <p:grpSpPr>
        <a:xfrm>
          <a:off y="0" x="0"/>
          <a:ext cy="0" cx="0"/>
          <a:chOff y="0" x="0"/>
          <a:chExt cy="0" cx="0"/>
        </a:xfrm>
      </p:grpSpPr>
      <p:sp>
        <p:nvSpPr>
          <p:cNvPr id="15" name="Shape 15"/>
          <p:cNvSpPr txBox="1"/>
          <p:nvPr>
            <p:ph type="ctrTitle"/>
          </p:nvPr>
        </p:nvSpPr>
        <p:spPr>
          <a:xfrm>
            <a:off y="2130425" x="685800"/>
            <a:ext cy="1470024" cx="7772400"/>
          </a:xfrm>
          <a:prstGeom prst="rect">
            <a:avLst/>
          </a:prstGeom>
          <a:noFill/>
          <a:ln>
            <a:noFill/>
          </a:ln>
        </p:spPr>
        <p:txBody>
          <a:bodyPr bIns="91425" rIns="91425" lIns="91425" tIns="91425" anchor="ctr" anchorCtr="0"/>
          <a:lstStyle>
            <a:lvl1pPr algn="ctr" rtl="0" marR="0" indent="0" marL="0">
              <a:spcBef>
                <a:spcPts val="0"/>
              </a:spcBef>
              <a:buClr>
                <a:schemeClr val="dk1"/>
              </a:buClr>
              <a:buFont typeface="Calibri"/>
              <a:buNone/>
              <a:defRPr/>
            </a:lvl1pPr>
            <a:lvl2pPr algn="l" rtl="0" marR="0" indent="0" marL="0">
              <a:defRPr/>
            </a:lvl2pPr>
            <a:lvl3pPr algn="l" rtl="0" marR="0" indent="0" marL="0">
              <a:defRPr/>
            </a:lvl3pPr>
            <a:lvl4pPr algn="l" rtl="0" marR="0" indent="0" marL="0">
              <a:defRPr/>
            </a:lvl4pPr>
            <a:lvl5pPr algn="l" rtl="0" marR="0" indent="0" marL="0">
              <a:defRPr/>
            </a:lvl5pPr>
            <a:lvl6pPr algn="l" rtl="0" marR="0" indent="0" marL="0">
              <a:defRPr/>
            </a:lvl6pPr>
            <a:lvl7pPr algn="l" rtl="0" marR="0" indent="0" marL="0">
              <a:defRPr/>
            </a:lvl7pPr>
            <a:lvl8pPr algn="l" rtl="0" marR="0" indent="0" marL="0">
              <a:defRPr/>
            </a:lvl8pPr>
            <a:lvl9pPr algn="l" rtl="0" marR="0" indent="0" marL="0">
              <a:defRPr/>
            </a:lvl9pPr>
          </a:lstStyle>
          <a:p/>
        </p:txBody>
      </p:sp>
      <p:sp>
        <p:nvSpPr>
          <p:cNvPr id="16" name="Shape 16"/>
          <p:cNvSpPr txBox="1"/>
          <p:nvPr>
            <p:ph idx="1" type="subTitle"/>
          </p:nvPr>
        </p:nvSpPr>
        <p:spPr>
          <a:xfrm>
            <a:off y="3886200" x="1371600"/>
            <a:ext cy="1752600" cx="6400799"/>
          </a:xfrm>
          <a:prstGeom prst="rect">
            <a:avLst/>
          </a:prstGeom>
          <a:noFill/>
          <a:ln>
            <a:noFill/>
          </a:ln>
        </p:spPr>
        <p:txBody>
          <a:bodyPr bIns="91425" rIns="91425" lIns="91425" tIns="91425" anchor="t" anchorCtr="0"/>
          <a:lstStyle>
            <a:lvl1pPr algn="ctr" rtl="0" marR="0" indent="0" marL="0">
              <a:spcBef>
                <a:spcPts val="640"/>
              </a:spcBef>
              <a:buClr>
                <a:srgbClr val="888888"/>
              </a:buClr>
              <a:buFont typeface="Calibri"/>
              <a:buNone/>
              <a:defRPr/>
            </a:lvl1pPr>
            <a:lvl2pPr algn="ctr" rtl="0" marR="0" indent="0" marL="457200">
              <a:spcBef>
                <a:spcPts val="560"/>
              </a:spcBef>
              <a:buClr>
                <a:srgbClr val="888888"/>
              </a:buClr>
              <a:buFont typeface="Calibri"/>
              <a:buNone/>
              <a:defRPr/>
            </a:lvl2pPr>
            <a:lvl3pPr algn="ctr" rtl="0" marR="0" indent="0" marL="914400">
              <a:spcBef>
                <a:spcPts val="480"/>
              </a:spcBef>
              <a:buClr>
                <a:srgbClr val="888888"/>
              </a:buClr>
              <a:buFont typeface="Calibri"/>
              <a:buNone/>
              <a:defRPr/>
            </a:lvl3pPr>
            <a:lvl4pPr algn="ctr" rtl="0" marR="0" indent="0" marL="1371600">
              <a:spcBef>
                <a:spcPts val="400"/>
              </a:spcBef>
              <a:buClr>
                <a:srgbClr val="888888"/>
              </a:buClr>
              <a:buFont typeface="Calibri"/>
              <a:buNone/>
              <a:defRPr/>
            </a:lvl4pPr>
            <a:lvl5pPr algn="ctr" rtl="0" marR="0" indent="0" marL="1828800">
              <a:spcBef>
                <a:spcPts val="400"/>
              </a:spcBef>
              <a:buClr>
                <a:srgbClr val="888888"/>
              </a:buClr>
              <a:buFont typeface="Calibri"/>
              <a:buNone/>
              <a:defRPr/>
            </a:lvl5pPr>
            <a:lvl6pPr algn="ctr" rtl="0" marR="0" indent="0" marL="2286000">
              <a:spcBef>
                <a:spcPts val="400"/>
              </a:spcBef>
              <a:buClr>
                <a:srgbClr val="888888"/>
              </a:buClr>
              <a:buFont typeface="Calibri"/>
              <a:buNone/>
              <a:defRPr/>
            </a:lvl6pPr>
            <a:lvl7pPr algn="ctr" rtl="0" marR="0" indent="0" marL="2743200">
              <a:spcBef>
                <a:spcPts val="400"/>
              </a:spcBef>
              <a:buClr>
                <a:srgbClr val="888888"/>
              </a:buClr>
              <a:buFont typeface="Calibri"/>
              <a:buNone/>
              <a:defRPr/>
            </a:lvl7pPr>
            <a:lvl8pPr algn="ctr" rtl="0" marR="0" indent="0" marL="3200400">
              <a:spcBef>
                <a:spcPts val="400"/>
              </a:spcBef>
              <a:buClr>
                <a:srgbClr val="888888"/>
              </a:buClr>
              <a:buFont typeface="Calibri"/>
              <a:buNone/>
              <a:defRPr/>
            </a:lvl8pPr>
            <a:lvl9pPr algn="ctr" rtl="0" marR="0" indent="0" marL="3657600">
              <a:spcBef>
                <a:spcPts val="400"/>
              </a:spcBef>
              <a:buClr>
                <a:srgbClr val="888888"/>
              </a:buClr>
              <a:buFont typeface="Calibri"/>
              <a:buNone/>
              <a:defRPr/>
            </a:lvl9pPr>
          </a:lstStyle>
          <a:p/>
        </p:txBody>
      </p:sp>
      <p:sp>
        <p:nvSpPr>
          <p:cNvPr id="17" name="Shape 17"/>
          <p:cNvSpPr txBox="1"/>
          <p:nvPr>
            <p:ph idx="10" type="dt"/>
          </p:nvPr>
        </p:nvSpPr>
        <p:spPr>
          <a:xfrm>
            <a:off y="6356350" x="457200"/>
            <a:ext cy="365125" cx="2133599"/>
          </a:xfrm>
          <a:prstGeom prst="rect">
            <a:avLst/>
          </a:prstGeom>
          <a:noFill/>
          <a:ln>
            <a:noFill/>
          </a:ln>
        </p:spPr>
        <p:txBody>
          <a:bodyPr bIns="91425" rIns="91425" lIns="91425" tIns="91425" anchor="ctr" anchorCtr="0"/>
          <a:lstStyle>
            <a:lvl1pPr algn="l"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18" name="Shape 18"/>
          <p:cNvSpPr txBox="1"/>
          <p:nvPr>
            <p:ph idx="11" type="ftr"/>
          </p:nvPr>
        </p:nvSpPr>
        <p:spPr>
          <a:xfrm>
            <a:off y="6356350" x="3124200"/>
            <a:ext cy="365125" cx="2895600"/>
          </a:xfrm>
          <a:prstGeom prst="rect">
            <a:avLst/>
          </a:prstGeom>
          <a:noFill/>
          <a:ln>
            <a:noFill/>
          </a:ln>
        </p:spPr>
        <p:txBody>
          <a:bodyPr bIns="91425" rIns="91425" lIns="91425" tIns="91425" anchor="ctr" anchorCtr="0"/>
          <a:lstStyle>
            <a:lvl1pPr algn="ct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19" name="Shape 19"/>
          <p:cNvSpPr txBox="1"/>
          <p:nvPr>
            <p:ph idx="12" type="sldNum"/>
          </p:nvPr>
        </p:nvSpPr>
        <p:spPr>
          <a:xfrm>
            <a:off y="6356350" x="6553200"/>
            <a:ext cy="365125" cx="2133599"/>
          </a:xfrm>
          <a:prstGeom prst="rect">
            <a:avLst/>
          </a:prstGeom>
          <a:noFill/>
          <a:ln>
            <a:noFill/>
          </a:ln>
        </p:spPr>
        <p:txBody>
          <a:bodyPr bIns="91425" rIns="91425" lIns="91425" tIns="91425" anchor="ctr" anchorCtr="0"/>
          <a:lstStyle>
            <a:lvl1pPr algn="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71" name="Shape 71"/>
        <p:cNvGrpSpPr/>
        <p:nvPr/>
      </p:nvGrpSpPr>
      <p:grpSpPr>
        <a:xfrm>
          <a:off y="0" x="0"/>
          <a:ext cy="0" cx="0"/>
          <a:chOff y="0" x="0"/>
          <a:chExt cy="0" cx="0"/>
        </a:xfrm>
      </p:grpSpPr>
      <p:sp>
        <p:nvSpPr>
          <p:cNvPr id="72" name="Shape 72"/>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a:spcBef>
                <a:spcPts val="0"/>
              </a:spcBef>
              <a:buClr>
                <a:schemeClr val="dk1"/>
              </a:buClr>
              <a:buFont typeface="Calibri"/>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73" name="Shape 73"/>
          <p:cNvSpPr txBox="1"/>
          <p:nvPr>
            <p:ph idx="1" type="body"/>
          </p:nvPr>
        </p:nvSpPr>
        <p:spPr>
          <a:xfrm rot="5400000">
            <a:off y="-251618" x="2309018"/>
            <a:ext cy="8229600" cx="4525963"/>
          </a:xfrm>
          <a:prstGeom prst="rect">
            <a:avLst/>
          </a:prstGeom>
          <a:noFill/>
          <a:ln>
            <a:noFill/>
          </a:ln>
        </p:spPr>
        <p:txBody>
          <a:bodyPr bIns="91425" rIns="91425" lIns="91425" tIns="91425" anchor="t" anchorCtr="0"/>
          <a:lstStyle>
            <a:lvl1pPr algn="l" rtl="0" indent="-139700" marL="342900">
              <a:spcBef>
                <a:spcPts val="640"/>
              </a:spcBef>
              <a:buClr>
                <a:schemeClr val="dk1"/>
              </a:buClr>
              <a:buFont typeface="Calibri"/>
              <a:buChar char="•"/>
              <a:defRPr/>
            </a:lvl1pPr>
            <a:lvl2pPr algn="l" rtl="0" indent="-107950" marL="742950">
              <a:spcBef>
                <a:spcPts val="560"/>
              </a:spcBef>
              <a:buClr>
                <a:schemeClr val="dk1"/>
              </a:buClr>
              <a:buFont typeface="Calibri"/>
              <a:buChar char="–"/>
              <a:defRPr/>
            </a:lvl2pPr>
            <a:lvl3pPr algn="l" rtl="0" indent="-76200" marL="1143000">
              <a:spcBef>
                <a:spcPts val="480"/>
              </a:spcBef>
              <a:buClr>
                <a:schemeClr val="dk1"/>
              </a:buClr>
              <a:buFont typeface="Calibri"/>
              <a:buChar char="•"/>
              <a:defRPr/>
            </a:lvl3pPr>
            <a:lvl4pPr algn="l" rtl="0" indent="-101600" marL="1600200">
              <a:spcBef>
                <a:spcPts val="400"/>
              </a:spcBef>
              <a:buClr>
                <a:schemeClr val="dk1"/>
              </a:buClr>
              <a:buFont typeface="Calibri"/>
              <a:buChar char="–"/>
              <a:defRPr/>
            </a:lvl4pPr>
            <a:lvl5pPr algn="l" rtl="0" indent="-101600" marL="2057400">
              <a:spcBef>
                <a:spcPts val="400"/>
              </a:spcBef>
              <a:buClr>
                <a:schemeClr val="dk1"/>
              </a:buClr>
              <a:buFont typeface="Calibri"/>
              <a:buChar char="»"/>
              <a:defRPr/>
            </a:lvl5pPr>
            <a:lvl6pPr algn="l" rtl="0" indent="-101600" marL="2514600">
              <a:spcBef>
                <a:spcPts val="400"/>
              </a:spcBef>
              <a:buClr>
                <a:schemeClr val="dk1"/>
              </a:buClr>
              <a:buFont typeface="Calibri"/>
              <a:buChar char="•"/>
              <a:defRPr/>
            </a:lvl6pPr>
            <a:lvl7pPr algn="l" rtl="0" indent="-101600" marL="2971800">
              <a:spcBef>
                <a:spcPts val="400"/>
              </a:spcBef>
              <a:buClr>
                <a:schemeClr val="dk1"/>
              </a:buClr>
              <a:buFont typeface="Calibri"/>
              <a:buChar char="•"/>
              <a:defRPr/>
            </a:lvl7pPr>
            <a:lvl8pPr algn="l" rtl="0" indent="-101600" marL="3429000">
              <a:spcBef>
                <a:spcPts val="400"/>
              </a:spcBef>
              <a:buClr>
                <a:schemeClr val="dk1"/>
              </a:buClr>
              <a:buFont typeface="Calibri"/>
              <a:buChar char="•"/>
              <a:defRPr/>
            </a:lvl8pPr>
            <a:lvl9pPr algn="l" rtl="0" indent="-101600" marL="3886200">
              <a:spcBef>
                <a:spcPts val="400"/>
              </a:spcBef>
              <a:buClr>
                <a:schemeClr val="dk1"/>
              </a:buClr>
              <a:buFont typeface="Calibri"/>
              <a:buChar char="•"/>
              <a:defRPr/>
            </a:lvl9pPr>
          </a:lstStyle>
          <a:p/>
        </p:txBody>
      </p:sp>
      <p:sp>
        <p:nvSpPr>
          <p:cNvPr id="74" name="Shape 74"/>
          <p:cNvSpPr txBox="1"/>
          <p:nvPr>
            <p:ph idx="10" type="dt"/>
          </p:nvPr>
        </p:nvSpPr>
        <p:spPr>
          <a:xfrm>
            <a:off y="6356350" x="457200"/>
            <a:ext cy="365125" cx="2133599"/>
          </a:xfrm>
          <a:prstGeom prst="rect">
            <a:avLst/>
          </a:prstGeom>
          <a:noFill/>
          <a:ln>
            <a:noFill/>
          </a:ln>
        </p:spPr>
        <p:txBody>
          <a:bodyPr bIns="91425" rIns="91425" lIns="91425" tIns="91425" anchor="ctr" anchorCtr="0"/>
          <a:lstStyle>
            <a:lvl1pPr algn="l"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75" name="Shape 75"/>
          <p:cNvSpPr txBox="1"/>
          <p:nvPr>
            <p:ph idx="11" type="ftr"/>
          </p:nvPr>
        </p:nvSpPr>
        <p:spPr>
          <a:xfrm>
            <a:off y="6356350" x="3124200"/>
            <a:ext cy="365125" cx="2895600"/>
          </a:xfrm>
          <a:prstGeom prst="rect">
            <a:avLst/>
          </a:prstGeom>
          <a:noFill/>
          <a:ln>
            <a:noFill/>
          </a:ln>
        </p:spPr>
        <p:txBody>
          <a:bodyPr bIns="91425" rIns="91425" lIns="91425" tIns="91425" anchor="ctr" anchorCtr="0"/>
          <a:lstStyle>
            <a:lvl1pPr algn="ct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76" name="Shape 76"/>
          <p:cNvSpPr txBox="1"/>
          <p:nvPr>
            <p:ph idx="12" type="sldNum"/>
          </p:nvPr>
        </p:nvSpPr>
        <p:spPr>
          <a:xfrm>
            <a:off y="6356350" x="6553200"/>
            <a:ext cy="365125" cx="2133599"/>
          </a:xfrm>
          <a:prstGeom prst="rect">
            <a:avLst/>
          </a:prstGeom>
          <a:noFill/>
          <a:ln>
            <a:noFill/>
          </a:ln>
        </p:spPr>
        <p:txBody>
          <a:bodyPr bIns="91425" rIns="91425" lIns="91425" tIns="91425" anchor="ctr" anchorCtr="0"/>
          <a:lstStyle>
            <a:lvl1pPr algn="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77" name="Shape 77"/>
        <p:cNvGrpSpPr/>
        <p:nvPr/>
      </p:nvGrpSpPr>
      <p:grpSpPr>
        <a:xfrm>
          <a:off y="0" x="0"/>
          <a:ext cy="0" cx="0"/>
          <a:chOff y="0" x="0"/>
          <a:chExt cy="0" cx="0"/>
        </a:xfrm>
      </p:grpSpPr>
      <p:sp>
        <p:nvSpPr>
          <p:cNvPr id="78" name="Shape 78"/>
          <p:cNvSpPr txBox="1"/>
          <p:nvPr>
            <p:ph type="title"/>
          </p:nvPr>
        </p:nvSpPr>
        <p:spPr>
          <a:xfrm rot="5400000">
            <a:off y="2171700" x="4732337"/>
            <a:ext cy="2057400" cx="5851525"/>
          </a:xfrm>
          <a:prstGeom prst="rect">
            <a:avLst/>
          </a:prstGeom>
          <a:noFill/>
          <a:ln>
            <a:noFill/>
          </a:ln>
        </p:spPr>
        <p:txBody>
          <a:bodyPr bIns="91425" rIns="91425" lIns="91425" tIns="91425" anchor="ctr" anchorCtr="0"/>
          <a:lstStyle>
            <a:lvl1pPr algn="ctr" rtl="0">
              <a:spcBef>
                <a:spcPts val="0"/>
              </a:spcBef>
              <a:buClr>
                <a:schemeClr val="dk1"/>
              </a:buClr>
              <a:buFont typeface="Calibri"/>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79" name="Shape 79"/>
          <p:cNvSpPr txBox="1"/>
          <p:nvPr>
            <p:ph idx="1" type="body"/>
          </p:nvPr>
        </p:nvSpPr>
        <p:spPr>
          <a:xfrm rot="5400000">
            <a:off y="190500" x="541337"/>
            <a:ext cy="6019799" cx="5851525"/>
          </a:xfrm>
          <a:prstGeom prst="rect">
            <a:avLst/>
          </a:prstGeom>
          <a:noFill/>
          <a:ln>
            <a:noFill/>
          </a:ln>
        </p:spPr>
        <p:txBody>
          <a:bodyPr bIns="91425" rIns="91425" lIns="91425" tIns="91425" anchor="t" anchorCtr="0"/>
          <a:lstStyle>
            <a:lvl1pPr algn="l" rtl="0" indent="-139700" marL="342900">
              <a:spcBef>
                <a:spcPts val="640"/>
              </a:spcBef>
              <a:buClr>
                <a:schemeClr val="dk1"/>
              </a:buClr>
              <a:buFont typeface="Calibri"/>
              <a:buChar char="•"/>
              <a:defRPr/>
            </a:lvl1pPr>
            <a:lvl2pPr algn="l" rtl="0" indent="-107950" marL="742950">
              <a:spcBef>
                <a:spcPts val="560"/>
              </a:spcBef>
              <a:buClr>
                <a:schemeClr val="dk1"/>
              </a:buClr>
              <a:buFont typeface="Calibri"/>
              <a:buChar char="–"/>
              <a:defRPr/>
            </a:lvl2pPr>
            <a:lvl3pPr algn="l" rtl="0" indent="-76200" marL="1143000">
              <a:spcBef>
                <a:spcPts val="480"/>
              </a:spcBef>
              <a:buClr>
                <a:schemeClr val="dk1"/>
              </a:buClr>
              <a:buFont typeface="Calibri"/>
              <a:buChar char="•"/>
              <a:defRPr/>
            </a:lvl3pPr>
            <a:lvl4pPr algn="l" rtl="0" indent="-101600" marL="1600200">
              <a:spcBef>
                <a:spcPts val="400"/>
              </a:spcBef>
              <a:buClr>
                <a:schemeClr val="dk1"/>
              </a:buClr>
              <a:buFont typeface="Calibri"/>
              <a:buChar char="–"/>
              <a:defRPr/>
            </a:lvl4pPr>
            <a:lvl5pPr algn="l" rtl="0" indent="-101600" marL="2057400">
              <a:spcBef>
                <a:spcPts val="400"/>
              </a:spcBef>
              <a:buClr>
                <a:schemeClr val="dk1"/>
              </a:buClr>
              <a:buFont typeface="Calibri"/>
              <a:buChar char="»"/>
              <a:defRPr/>
            </a:lvl5pPr>
            <a:lvl6pPr algn="l" rtl="0" indent="-101600" marL="2514600">
              <a:spcBef>
                <a:spcPts val="400"/>
              </a:spcBef>
              <a:buClr>
                <a:schemeClr val="dk1"/>
              </a:buClr>
              <a:buFont typeface="Calibri"/>
              <a:buChar char="•"/>
              <a:defRPr/>
            </a:lvl6pPr>
            <a:lvl7pPr algn="l" rtl="0" indent="-101600" marL="2971800">
              <a:spcBef>
                <a:spcPts val="400"/>
              </a:spcBef>
              <a:buClr>
                <a:schemeClr val="dk1"/>
              </a:buClr>
              <a:buFont typeface="Calibri"/>
              <a:buChar char="•"/>
              <a:defRPr/>
            </a:lvl7pPr>
            <a:lvl8pPr algn="l" rtl="0" indent="-101600" marL="3429000">
              <a:spcBef>
                <a:spcPts val="400"/>
              </a:spcBef>
              <a:buClr>
                <a:schemeClr val="dk1"/>
              </a:buClr>
              <a:buFont typeface="Calibri"/>
              <a:buChar char="•"/>
              <a:defRPr/>
            </a:lvl8pPr>
            <a:lvl9pPr algn="l" rtl="0" indent="-101600" marL="3886200">
              <a:spcBef>
                <a:spcPts val="400"/>
              </a:spcBef>
              <a:buClr>
                <a:schemeClr val="dk1"/>
              </a:buClr>
              <a:buFont typeface="Calibri"/>
              <a:buChar char="•"/>
              <a:defRPr/>
            </a:lvl9pPr>
          </a:lstStyle>
          <a:p/>
        </p:txBody>
      </p:sp>
      <p:sp>
        <p:nvSpPr>
          <p:cNvPr id="80" name="Shape 80"/>
          <p:cNvSpPr txBox="1"/>
          <p:nvPr>
            <p:ph idx="10" type="dt"/>
          </p:nvPr>
        </p:nvSpPr>
        <p:spPr>
          <a:xfrm>
            <a:off y="6356350" x="457200"/>
            <a:ext cy="365125" cx="2133599"/>
          </a:xfrm>
          <a:prstGeom prst="rect">
            <a:avLst/>
          </a:prstGeom>
          <a:noFill/>
          <a:ln>
            <a:noFill/>
          </a:ln>
        </p:spPr>
        <p:txBody>
          <a:bodyPr bIns="91425" rIns="91425" lIns="91425" tIns="91425" anchor="ctr" anchorCtr="0"/>
          <a:lstStyle>
            <a:lvl1pPr algn="l"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81" name="Shape 81"/>
          <p:cNvSpPr txBox="1"/>
          <p:nvPr>
            <p:ph idx="11" type="ftr"/>
          </p:nvPr>
        </p:nvSpPr>
        <p:spPr>
          <a:xfrm>
            <a:off y="6356350" x="3124200"/>
            <a:ext cy="365125" cx="2895600"/>
          </a:xfrm>
          <a:prstGeom prst="rect">
            <a:avLst/>
          </a:prstGeom>
          <a:noFill/>
          <a:ln>
            <a:noFill/>
          </a:ln>
        </p:spPr>
        <p:txBody>
          <a:bodyPr bIns="91425" rIns="91425" lIns="91425" tIns="91425" anchor="ctr" anchorCtr="0"/>
          <a:lstStyle>
            <a:lvl1pPr algn="ct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82" name="Shape 82"/>
          <p:cNvSpPr txBox="1"/>
          <p:nvPr>
            <p:ph idx="12" type="sldNum"/>
          </p:nvPr>
        </p:nvSpPr>
        <p:spPr>
          <a:xfrm>
            <a:off y="6356350" x="6553200"/>
            <a:ext cy="365125" cx="2133599"/>
          </a:xfrm>
          <a:prstGeom prst="rect">
            <a:avLst/>
          </a:prstGeom>
          <a:noFill/>
          <a:ln>
            <a:noFill/>
          </a:ln>
        </p:spPr>
        <p:txBody>
          <a:bodyPr bIns="91425" rIns="91425" lIns="91425" tIns="91425" anchor="ctr" anchorCtr="0"/>
          <a:lstStyle>
            <a:lvl1pPr algn="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20" name="Shape 20"/>
        <p:cNvGrpSpPr/>
        <p:nvPr/>
      </p:nvGrpSpPr>
      <p:grpSpPr>
        <a:xfrm>
          <a:off y="0" x="0"/>
          <a:ext cy="0" cx="0"/>
          <a:chOff y="0" x="0"/>
          <a:chExt cy="0" cx="0"/>
        </a:xfrm>
      </p:grpSpPr>
      <p:sp>
        <p:nvSpPr>
          <p:cNvPr id="21" name="Shape 21"/>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a:spcBef>
                <a:spcPts val="0"/>
              </a:spcBef>
              <a:buClr>
                <a:schemeClr val="dk1"/>
              </a:buClr>
              <a:buFont typeface="Calibri"/>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22" name="Shape 22"/>
          <p:cNvSpPr txBox="1"/>
          <p:nvPr>
            <p:ph idx="1" type="body"/>
          </p:nvPr>
        </p:nvSpPr>
        <p:spPr>
          <a:xfrm>
            <a:off y="1600200" x="457200"/>
            <a:ext cy="4525963" cx="8229600"/>
          </a:xfrm>
          <a:prstGeom prst="rect">
            <a:avLst/>
          </a:prstGeom>
          <a:noFill/>
          <a:ln>
            <a:noFill/>
          </a:ln>
        </p:spPr>
        <p:txBody>
          <a:bodyPr bIns="91425" rIns="91425" lIns="91425" tIns="91425" anchor="t" anchorCtr="0"/>
          <a:lstStyle>
            <a:lvl1pPr algn="l" rtl="0" indent="-139700" marL="342900">
              <a:spcBef>
                <a:spcPts val="640"/>
              </a:spcBef>
              <a:buClr>
                <a:schemeClr val="dk1"/>
              </a:buClr>
              <a:buFont typeface="Calibri"/>
              <a:buChar char="•"/>
              <a:defRPr/>
            </a:lvl1pPr>
            <a:lvl2pPr algn="l" rtl="0" indent="-107950" marL="742950">
              <a:spcBef>
                <a:spcPts val="560"/>
              </a:spcBef>
              <a:buClr>
                <a:schemeClr val="dk1"/>
              </a:buClr>
              <a:buFont typeface="Calibri"/>
              <a:buChar char="–"/>
              <a:defRPr/>
            </a:lvl2pPr>
            <a:lvl3pPr algn="l" rtl="0" indent="-76200" marL="1143000">
              <a:spcBef>
                <a:spcPts val="480"/>
              </a:spcBef>
              <a:buClr>
                <a:schemeClr val="dk1"/>
              </a:buClr>
              <a:buFont typeface="Calibri"/>
              <a:buChar char="•"/>
              <a:defRPr/>
            </a:lvl3pPr>
            <a:lvl4pPr algn="l" rtl="0" indent="-101600" marL="1600200">
              <a:spcBef>
                <a:spcPts val="400"/>
              </a:spcBef>
              <a:buClr>
                <a:schemeClr val="dk1"/>
              </a:buClr>
              <a:buFont typeface="Calibri"/>
              <a:buChar char="–"/>
              <a:defRPr/>
            </a:lvl4pPr>
            <a:lvl5pPr algn="l" rtl="0" indent="-101600" marL="2057400">
              <a:spcBef>
                <a:spcPts val="400"/>
              </a:spcBef>
              <a:buClr>
                <a:schemeClr val="dk1"/>
              </a:buClr>
              <a:buFont typeface="Calibri"/>
              <a:buChar char="»"/>
              <a:defRPr/>
            </a:lvl5pPr>
            <a:lvl6pPr algn="l" rtl="0" indent="-101600" marL="2514600">
              <a:spcBef>
                <a:spcPts val="400"/>
              </a:spcBef>
              <a:buClr>
                <a:schemeClr val="dk1"/>
              </a:buClr>
              <a:buFont typeface="Calibri"/>
              <a:buChar char="•"/>
              <a:defRPr/>
            </a:lvl6pPr>
            <a:lvl7pPr algn="l" rtl="0" indent="-101600" marL="2971800">
              <a:spcBef>
                <a:spcPts val="400"/>
              </a:spcBef>
              <a:buClr>
                <a:schemeClr val="dk1"/>
              </a:buClr>
              <a:buFont typeface="Calibri"/>
              <a:buChar char="•"/>
              <a:defRPr/>
            </a:lvl7pPr>
            <a:lvl8pPr algn="l" rtl="0" indent="-101600" marL="3429000">
              <a:spcBef>
                <a:spcPts val="400"/>
              </a:spcBef>
              <a:buClr>
                <a:schemeClr val="dk1"/>
              </a:buClr>
              <a:buFont typeface="Calibri"/>
              <a:buChar char="•"/>
              <a:defRPr/>
            </a:lvl8pPr>
            <a:lvl9pPr algn="l" rtl="0" indent="-101600" marL="3886200">
              <a:spcBef>
                <a:spcPts val="400"/>
              </a:spcBef>
              <a:buClr>
                <a:schemeClr val="dk1"/>
              </a:buClr>
              <a:buFont typeface="Calibri"/>
              <a:buChar char="•"/>
              <a:defRPr/>
            </a:lvl9pPr>
          </a:lstStyle>
          <a:p/>
        </p:txBody>
      </p:sp>
      <p:sp>
        <p:nvSpPr>
          <p:cNvPr id="23" name="Shape 23"/>
          <p:cNvSpPr txBox="1"/>
          <p:nvPr>
            <p:ph idx="10" type="dt"/>
          </p:nvPr>
        </p:nvSpPr>
        <p:spPr>
          <a:xfrm>
            <a:off y="6356350" x="457200"/>
            <a:ext cy="365125" cx="2133599"/>
          </a:xfrm>
          <a:prstGeom prst="rect">
            <a:avLst/>
          </a:prstGeom>
          <a:noFill/>
          <a:ln>
            <a:noFill/>
          </a:ln>
        </p:spPr>
        <p:txBody>
          <a:bodyPr bIns="91425" rIns="91425" lIns="91425" tIns="91425" anchor="ctr" anchorCtr="0"/>
          <a:lstStyle>
            <a:lvl1pPr algn="l"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24" name="Shape 24"/>
          <p:cNvSpPr txBox="1"/>
          <p:nvPr>
            <p:ph idx="11" type="ftr"/>
          </p:nvPr>
        </p:nvSpPr>
        <p:spPr>
          <a:xfrm>
            <a:off y="6356350" x="3124200"/>
            <a:ext cy="365125" cx="2895600"/>
          </a:xfrm>
          <a:prstGeom prst="rect">
            <a:avLst/>
          </a:prstGeom>
          <a:noFill/>
          <a:ln>
            <a:noFill/>
          </a:ln>
        </p:spPr>
        <p:txBody>
          <a:bodyPr bIns="91425" rIns="91425" lIns="91425" tIns="91425" anchor="ctr" anchorCtr="0"/>
          <a:lstStyle>
            <a:lvl1pPr algn="ct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25" name="Shape 25"/>
          <p:cNvSpPr txBox="1"/>
          <p:nvPr>
            <p:ph idx="12" type="sldNum"/>
          </p:nvPr>
        </p:nvSpPr>
        <p:spPr>
          <a:xfrm>
            <a:off y="6356350" x="6553200"/>
            <a:ext cy="365125" cx="2133599"/>
          </a:xfrm>
          <a:prstGeom prst="rect">
            <a:avLst/>
          </a:prstGeom>
          <a:noFill/>
          <a:ln>
            <a:noFill/>
          </a:ln>
        </p:spPr>
        <p:txBody>
          <a:bodyPr bIns="91425" rIns="91425" lIns="91425" tIns="91425" anchor="ctr" anchorCtr="0"/>
          <a:lstStyle>
            <a:lvl1pPr algn="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26" name="Shape 26"/>
        <p:cNvGrpSpPr/>
        <p:nvPr/>
      </p:nvGrpSpPr>
      <p:grpSpPr>
        <a:xfrm>
          <a:off y="0" x="0"/>
          <a:ext cy="0" cx="0"/>
          <a:chOff y="0" x="0"/>
          <a:chExt cy="0" cx="0"/>
        </a:xfrm>
      </p:grpSpPr>
      <p:sp>
        <p:nvSpPr>
          <p:cNvPr id="27" name="Shape 27"/>
          <p:cNvSpPr txBox="1"/>
          <p:nvPr>
            <p:ph type="title"/>
          </p:nvPr>
        </p:nvSpPr>
        <p:spPr>
          <a:xfrm>
            <a:off y="4406900" x="722312"/>
            <a:ext cy="1362075" cx="7772400"/>
          </a:xfrm>
          <a:prstGeom prst="rect">
            <a:avLst/>
          </a:prstGeom>
          <a:noFill/>
          <a:ln>
            <a:noFill/>
          </a:ln>
        </p:spPr>
        <p:txBody>
          <a:bodyPr bIns="91425" rIns="91425" lIns="91425" tIns="91425" anchor="t" anchorCtr="0"/>
          <a:lstStyle>
            <a:lvl1pPr algn="l"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28" name="Shape 28"/>
          <p:cNvSpPr txBox="1"/>
          <p:nvPr>
            <p:ph idx="1" type="body"/>
          </p:nvPr>
        </p:nvSpPr>
        <p:spPr>
          <a:xfrm>
            <a:off y="2906713" x="722312"/>
            <a:ext cy="1500187" cx="7772400"/>
          </a:xfrm>
          <a:prstGeom prst="rect">
            <a:avLst/>
          </a:prstGeom>
          <a:noFill/>
          <a:ln>
            <a:noFill/>
          </a:ln>
        </p:spPr>
        <p:txBody>
          <a:bodyPr bIns="91425" rIns="91425" lIns="91425" tIns="91425" anchor="b" anchorCtr="0"/>
          <a:lstStyle>
            <a:lvl1pPr rtl="0" indent="0" marL="0">
              <a:buClr>
                <a:srgbClr val="888888"/>
              </a:buClr>
              <a:buFont typeface="Calibri"/>
              <a:buNone/>
              <a:defRPr/>
            </a:lvl1pPr>
            <a:lvl2pPr rtl="0" indent="0" marL="457200">
              <a:buClr>
                <a:srgbClr val="888888"/>
              </a:buClr>
              <a:buFont typeface="Calibri"/>
              <a:buNone/>
              <a:defRPr/>
            </a:lvl2pPr>
            <a:lvl3pPr rtl="0" indent="0" marL="914400">
              <a:buClr>
                <a:srgbClr val="888888"/>
              </a:buClr>
              <a:buFont typeface="Calibri"/>
              <a:buNone/>
              <a:defRPr/>
            </a:lvl3pPr>
            <a:lvl4pPr rtl="0" indent="0" marL="1371600">
              <a:buClr>
                <a:srgbClr val="888888"/>
              </a:buClr>
              <a:buFont typeface="Calibri"/>
              <a:buNone/>
              <a:defRPr/>
            </a:lvl4pPr>
            <a:lvl5pPr rtl="0" indent="0" marL="1828800">
              <a:buClr>
                <a:srgbClr val="888888"/>
              </a:buClr>
              <a:buFont typeface="Calibri"/>
              <a:buNone/>
              <a:defRPr/>
            </a:lvl5pPr>
            <a:lvl6pPr rtl="0" indent="0" marL="2286000">
              <a:buClr>
                <a:srgbClr val="888888"/>
              </a:buClr>
              <a:buFont typeface="Calibri"/>
              <a:buNone/>
              <a:defRPr/>
            </a:lvl6pPr>
            <a:lvl7pPr rtl="0" indent="0" marL="2743200">
              <a:buClr>
                <a:srgbClr val="888888"/>
              </a:buClr>
              <a:buFont typeface="Calibri"/>
              <a:buNone/>
              <a:defRPr/>
            </a:lvl7pPr>
            <a:lvl8pPr rtl="0" indent="0" marL="3200400">
              <a:buClr>
                <a:srgbClr val="888888"/>
              </a:buClr>
              <a:buFont typeface="Calibri"/>
              <a:buNone/>
              <a:defRPr/>
            </a:lvl8pPr>
            <a:lvl9pPr rtl="0" indent="0" marL="3657600">
              <a:buClr>
                <a:srgbClr val="888888"/>
              </a:buClr>
              <a:buFont typeface="Calibri"/>
              <a:buNone/>
              <a:defRPr/>
            </a:lvl9pPr>
          </a:lstStyle>
          <a:p/>
        </p:txBody>
      </p:sp>
      <p:sp>
        <p:nvSpPr>
          <p:cNvPr id="29" name="Shape 29"/>
          <p:cNvSpPr txBox="1"/>
          <p:nvPr>
            <p:ph idx="10" type="dt"/>
          </p:nvPr>
        </p:nvSpPr>
        <p:spPr>
          <a:xfrm>
            <a:off y="6356350" x="457200"/>
            <a:ext cy="365125" cx="2133599"/>
          </a:xfrm>
          <a:prstGeom prst="rect">
            <a:avLst/>
          </a:prstGeom>
          <a:noFill/>
          <a:ln>
            <a:noFill/>
          </a:ln>
        </p:spPr>
        <p:txBody>
          <a:bodyPr bIns="91425" rIns="91425" lIns="91425" tIns="91425" anchor="ctr" anchorCtr="0"/>
          <a:lstStyle>
            <a:lvl1pPr algn="l"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30" name="Shape 30"/>
          <p:cNvSpPr txBox="1"/>
          <p:nvPr>
            <p:ph idx="11" type="ftr"/>
          </p:nvPr>
        </p:nvSpPr>
        <p:spPr>
          <a:xfrm>
            <a:off y="6356350" x="3124200"/>
            <a:ext cy="365125" cx="2895600"/>
          </a:xfrm>
          <a:prstGeom prst="rect">
            <a:avLst/>
          </a:prstGeom>
          <a:noFill/>
          <a:ln>
            <a:noFill/>
          </a:ln>
        </p:spPr>
        <p:txBody>
          <a:bodyPr bIns="91425" rIns="91425" lIns="91425" tIns="91425" anchor="ctr" anchorCtr="0"/>
          <a:lstStyle>
            <a:lvl1pPr algn="ct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31" name="Shape 31"/>
          <p:cNvSpPr txBox="1"/>
          <p:nvPr>
            <p:ph idx="12" type="sldNum"/>
          </p:nvPr>
        </p:nvSpPr>
        <p:spPr>
          <a:xfrm>
            <a:off y="6356350" x="6553200"/>
            <a:ext cy="365125" cx="2133599"/>
          </a:xfrm>
          <a:prstGeom prst="rect">
            <a:avLst/>
          </a:prstGeom>
          <a:noFill/>
          <a:ln>
            <a:noFill/>
          </a:ln>
        </p:spPr>
        <p:txBody>
          <a:bodyPr bIns="91425" rIns="91425" lIns="91425" tIns="91425" anchor="ctr" anchorCtr="0"/>
          <a:lstStyle>
            <a:lvl1pPr algn="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32" name="Shape 32"/>
        <p:cNvGrpSpPr/>
        <p:nvPr/>
      </p:nvGrpSpPr>
      <p:grpSpPr>
        <a:xfrm>
          <a:off y="0" x="0"/>
          <a:ext cy="0" cx="0"/>
          <a:chOff y="0" x="0"/>
          <a:chExt cy="0" cx="0"/>
        </a:xfrm>
      </p:grpSpPr>
      <p:sp>
        <p:nvSpPr>
          <p:cNvPr id="33" name="Shape 33"/>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a:spcBef>
                <a:spcPts val="0"/>
              </a:spcBef>
              <a:buClr>
                <a:schemeClr val="dk1"/>
              </a:buClr>
              <a:buFont typeface="Calibri"/>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34" name="Shape 34"/>
          <p:cNvSpPr txBox="1"/>
          <p:nvPr>
            <p:ph idx="1" type="body"/>
          </p:nvPr>
        </p:nvSpPr>
        <p:spPr>
          <a:xfrm>
            <a:off y="1600200" x="457200"/>
            <a:ext cy="4525963" cx="4038599"/>
          </a:xfrm>
          <a:prstGeom prst="rect">
            <a:avLst/>
          </a:prstGeom>
          <a:noFill/>
          <a:ln>
            <a:noFill/>
          </a:ln>
        </p:spPr>
        <p:txBody>
          <a:bodyPr bIns="91425" rIns="91425" lIns="91425" t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35" name="Shape 35"/>
          <p:cNvSpPr txBox="1"/>
          <p:nvPr>
            <p:ph idx="2" type="body"/>
          </p:nvPr>
        </p:nvSpPr>
        <p:spPr>
          <a:xfrm>
            <a:off y="1600200" x="4648200"/>
            <a:ext cy="4525963" cx="4038599"/>
          </a:xfrm>
          <a:prstGeom prst="rect">
            <a:avLst/>
          </a:prstGeom>
          <a:noFill/>
          <a:ln>
            <a:noFill/>
          </a:ln>
        </p:spPr>
        <p:txBody>
          <a:bodyPr bIns="91425" rIns="91425" lIns="91425" t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36" name="Shape 36"/>
          <p:cNvSpPr txBox="1"/>
          <p:nvPr>
            <p:ph idx="10" type="dt"/>
          </p:nvPr>
        </p:nvSpPr>
        <p:spPr>
          <a:xfrm>
            <a:off y="6356350" x="457200"/>
            <a:ext cy="365125" cx="2133599"/>
          </a:xfrm>
          <a:prstGeom prst="rect">
            <a:avLst/>
          </a:prstGeom>
          <a:noFill/>
          <a:ln>
            <a:noFill/>
          </a:ln>
        </p:spPr>
        <p:txBody>
          <a:bodyPr bIns="91425" rIns="91425" lIns="91425" tIns="91425" anchor="ctr" anchorCtr="0"/>
          <a:lstStyle>
            <a:lvl1pPr algn="l"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37" name="Shape 37"/>
          <p:cNvSpPr txBox="1"/>
          <p:nvPr>
            <p:ph idx="11" type="ftr"/>
          </p:nvPr>
        </p:nvSpPr>
        <p:spPr>
          <a:xfrm>
            <a:off y="6356350" x="3124200"/>
            <a:ext cy="365125" cx="2895600"/>
          </a:xfrm>
          <a:prstGeom prst="rect">
            <a:avLst/>
          </a:prstGeom>
          <a:noFill/>
          <a:ln>
            <a:noFill/>
          </a:ln>
        </p:spPr>
        <p:txBody>
          <a:bodyPr bIns="91425" rIns="91425" lIns="91425" tIns="91425" anchor="ctr" anchorCtr="0"/>
          <a:lstStyle>
            <a:lvl1pPr algn="ct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38" name="Shape 38"/>
          <p:cNvSpPr txBox="1"/>
          <p:nvPr>
            <p:ph idx="12" type="sldNum"/>
          </p:nvPr>
        </p:nvSpPr>
        <p:spPr>
          <a:xfrm>
            <a:off y="6356350" x="6553200"/>
            <a:ext cy="365125" cx="2133599"/>
          </a:xfrm>
          <a:prstGeom prst="rect">
            <a:avLst/>
          </a:prstGeom>
          <a:noFill/>
          <a:ln>
            <a:noFill/>
          </a:ln>
        </p:spPr>
        <p:txBody>
          <a:bodyPr bIns="91425" rIns="91425" lIns="91425" tIns="91425" anchor="ctr" anchorCtr="0"/>
          <a:lstStyle>
            <a:lvl1pPr algn="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39" name="Shape 39"/>
        <p:cNvGrpSpPr/>
        <p:nvPr/>
      </p:nvGrpSpPr>
      <p:grpSpPr>
        <a:xfrm>
          <a:off y="0" x="0"/>
          <a:ext cy="0" cx="0"/>
          <a:chOff y="0" x="0"/>
          <a:chExt cy="0" cx="0"/>
        </a:xfrm>
      </p:grpSpPr>
      <p:sp>
        <p:nvSpPr>
          <p:cNvPr id="40" name="Shape 40"/>
          <p:cNvSpPr txBox="1"/>
          <p:nvPr>
            <p:ph type="title"/>
          </p:nvPr>
        </p:nvSpPr>
        <p:spPr>
          <a:xfrm>
            <a:off y="274637" x="457200"/>
            <a:ext cy="1143000" cx="8229600"/>
          </a:xfrm>
          <a:prstGeom prst="rect">
            <a:avLst/>
          </a:prstGeom>
          <a:noFill/>
          <a:ln>
            <a:noFill/>
          </a:ln>
        </p:spPr>
        <p:txBody>
          <a:bodyPr bIns="91425" rIns="91425" lIns="91425" tIns="91425" anchor="ctr"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41" name="Shape 41"/>
          <p:cNvSpPr txBox="1"/>
          <p:nvPr>
            <p:ph idx="1" type="body"/>
          </p:nvPr>
        </p:nvSpPr>
        <p:spPr>
          <a:xfrm>
            <a:off y="1535112" x="457200"/>
            <a:ext cy="639762" cx="4040187"/>
          </a:xfrm>
          <a:prstGeom prst="rect">
            <a:avLst/>
          </a:prstGeom>
          <a:noFill/>
          <a:ln>
            <a:noFill/>
          </a:ln>
        </p:spPr>
        <p:txBody>
          <a:bodyPr bIns="91425" rIns="91425" lIns="91425" tIns="91425" anchor="b" anchorCtr="0"/>
          <a:lstStyle>
            <a:lvl1pPr rtl="0" indent="0" marL="0">
              <a:buFont typeface="Calibri"/>
              <a:buNone/>
              <a:defRPr/>
            </a:lvl1pPr>
            <a:lvl2pPr rtl="0" indent="0" marL="457200">
              <a:buFont typeface="Calibri"/>
              <a:buNone/>
              <a:defRPr/>
            </a:lvl2pPr>
            <a:lvl3pPr rtl="0" indent="0" marL="914400">
              <a:buFont typeface="Calibri"/>
              <a:buNone/>
              <a:defRPr/>
            </a:lvl3pPr>
            <a:lvl4pPr rtl="0" indent="0" marL="1371600">
              <a:buFont typeface="Calibri"/>
              <a:buNone/>
              <a:defRPr/>
            </a:lvl4pPr>
            <a:lvl5pPr rtl="0" indent="0" marL="1828800">
              <a:buFont typeface="Calibri"/>
              <a:buNone/>
              <a:defRPr/>
            </a:lvl5pPr>
            <a:lvl6pPr rtl="0" indent="0" marL="2286000">
              <a:buFont typeface="Calibri"/>
              <a:buNone/>
              <a:defRPr/>
            </a:lvl6pPr>
            <a:lvl7pPr rtl="0" indent="0" marL="2743200">
              <a:buFont typeface="Calibri"/>
              <a:buNone/>
              <a:defRPr/>
            </a:lvl7pPr>
            <a:lvl8pPr rtl="0" indent="0" marL="3200400">
              <a:buFont typeface="Calibri"/>
              <a:buNone/>
              <a:defRPr/>
            </a:lvl8pPr>
            <a:lvl9pPr rtl="0" indent="0" marL="3657600">
              <a:buFont typeface="Calibri"/>
              <a:buNone/>
              <a:defRPr/>
            </a:lvl9pPr>
          </a:lstStyle>
          <a:p/>
        </p:txBody>
      </p:sp>
      <p:sp>
        <p:nvSpPr>
          <p:cNvPr id="42" name="Shape 42"/>
          <p:cNvSpPr txBox="1"/>
          <p:nvPr>
            <p:ph idx="2" type="body"/>
          </p:nvPr>
        </p:nvSpPr>
        <p:spPr>
          <a:xfrm>
            <a:off y="2174875" x="457200"/>
            <a:ext cy="3951287" cx="4040187"/>
          </a:xfrm>
          <a:prstGeom prst="rect">
            <a:avLst/>
          </a:prstGeom>
          <a:noFill/>
          <a:ln>
            <a:noFill/>
          </a:ln>
        </p:spPr>
        <p:txBody>
          <a:bodyPr bIns="91425" rIns="91425" lIns="91425" t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43" name="Shape 43"/>
          <p:cNvSpPr txBox="1"/>
          <p:nvPr>
            <p:ph idx="3" type="body"/>
          </p:nvPr>
        </p:nvSpPr>
        <p:spPr>
          <a:xfrm>
            <a:off y="1535112" x="4645025"/>
            <a:ext cy="639762" cx="4041774"/>
          </a:xfrm>
          <a:prstGeom prst="rect">
            <a:avLst/>
          </a:prstGeom>
          <a:noFill/>
          <a:ln>
            <a:noFill/>
          </a:ln>
        </p:spPr>
        <p:txBody>
          <a:bodyPr bIns="91425" rIns="91425" lIns="91425" tIns="91425" anchor="b" anchorCtr="0"/>
          <a:lstStyle>
            <a:lvl1pPr rtl="0" indent="0" marL="0">
              <a:buFont typeface="Calibri"/>
              <a:buNone/>
              <a:defRPr/>
            </a:lvl1pPr>
            <a:lvl2pPr rtl="0" indent="0" marL="457200">
              <a:buFont typeface="Calibri"/>
              <a:buNone/>
              <a:defRPr/>
            </a:lvl2pPr>
            <a:lvl3pPr rtl="0" indent="0" marL="914400">
              <a:buFont typeface="Calibri"/>
              <a:buNone/>
              <a:defRPr/>
            </a:lvl3pPr>
            <a:lvl4pPr rtl="0" indent="0" marL="1371600">
              <a:buFont typeface="Calibri"/>
              <a:buNone/>
              <a:defRPr/>
            </a:lvl4pPr>
            <a:lvl5pPr rtl="0" indent="0" marL="1828800">
              <a:buFont typeface="Calibri"/>
              <a:buNone/>
              <a:defRPr/>
            </a:lvl5pPr>
            <a:lvl6pPr rtl="0" indent="0" marL="2286000">
              <a:buFont typeface="Calibri"/>
              <a:buNone/>
              <a:defRPr/>
            </a:lvl6pPr>
            <a:lvl7pPr rtl="0" indent="0" marL="2743200">
              <a:buFont typeface="Calibri"/>
              <a:buNone/>
              <a:defRPr/>
            </a:lvl7pPr>
            <a:lvl8pPr rtl="0" indent="0" marL="3200400">
              <a:buFont typeface="Calibri"/>
              <a:buNone/>
              <a:defRPr/>
            </a:lvl8pPr>
            <a:lvl9pPr rtl="0" indent="0" marL="3657600">
              <a:buFont typeface="Calibri"/>
              <a:buNone/>
              <a:defRPr/>
            </a:lvl9pPr>
          </a:lstStyle>
          <a:p/>
        </p:txBody>
      </p:sp>
      <p:sp>
        <p:nvSpPr>
          <p:cNvPr id="44" name="Shape 44"/>
          <p:cNvSpPr txBox="1"/>
          <p:nvPr>
            <p:ph idx="4" type="body"/>
          </p:nvPr>
        </p:nvSpPr>
        <p:spPr>
          <a:xfrm>
            <a:off y="2174875" x="4645025"/>
            <a:ext cy="3951287" cx="4041774"/>
          </a:xfrm>
          <a:prstGeom prst="rect">
            <a:avLst/>
          </a:prstGeom>
          <a:noFill/>
          <a:ln>
            <a:noFill/>
          </a:ln>
        </p:spPr>
        <p:txBody>
          <a:bodyPr bIns="91425" rIns="91425" lIns="91425" t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45" name="Shape 45"/>
          <p:cNvSpPr txBox="1"/>
          <p:nvPr>
            <p:ph idx="10" type="dt"/>
          </p:nvPr>
        </p:nvSpPr>
        <p:spPr>
          <a:xfrm>
            <a:off y="6356350" x="457200"/>
            <a:ext cy="365125" cx="2133599"/>
          </a:xfrm>
          <a:prstGeom prst="rect">
            <a:avLst/>
          </a:prstGeom>
          <a:noFill/>
          <a:ln>
            <a:noFill/>
          </a:ln>
        </p:spPr>
        <p:txBody>
          <a:bodyPr bIns="91425" rIns="91425" lIns="91425" tIns="91425" anchor="ctr" anchorCtr="0"/>
          <a:lstStyle>
            <a:lvl1pPr algn="l"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46" name="Shape 46"/>
          <p:cNvSpPr txBox="1"/>
          <p:nvPr>
            <p:ph idx="11" type="ftr"/>
          </p:nvPr>
        </p:nvSpPr>
        <p:spPr>
          <a:xfrm>
            <a:off y="6356350" x="3124200"/>
            <a:ext cy="365125" cx="2895600"/>
          </a:xfrm>
          <a:prstGeom prst="rect">
            <a:avLst/>
          </a:prstGeom>
          <a:noFill/>
          <a:ln>
            <a:noFill/>
          </a:ln>
        </p:spPr>
        <p:txBody>
          <a:bodyPr bIns="91425" rIns="91425" lIns="91425" tIns="91425" anchor="ctr" anchorCtr="0"/>
          <a:lstStyle>
            <a:lvl1pPr algn="ct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47" name="Shape 47"/>
          <p:cNvSpPr txBox="1"/>
          <p:nvPr>
            <p:ph idx="12" type="sldNum"/>
          </p:nvPr>
        </p:nvSpPr>
        <p:spPr>
          <a:xfrm>
            <a:off y="6356350" x="6553200"/>
            <a:ext cy="365125" cx="2133599"/>
          </a:xfrm>
          <a:prstGeom prst="rect">
            <a:avLst/>
          </a:prstGeom>
          <a:noFill/>
          <a:ln>
            <a:noFill/>
          </a:ln>
        </p:spPr>
        <p:txBody>
          <a:bodyPr bIns="91425" rIns="91425" lIns="91425" tIns="91425" anchor="ctr" anchorCtr="0"/>
          <a:lstStyle>
            <a:lvl1pPr algn="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48" name="Shape 48"/>
        <p:cNvGrpSpPr/>
        <p:nvPr/>
      </p:nvGrpSpPr>
      <p:grpSpPr>
        <a:xfrm>
          <a:off y="0" x="0"/>
          <a:ext cy="0" cx="0"/>
          <a:chOff y="0" x="0"/>
          <a:chExt cy="0" cx="0"/>
        </a:xfrm>
      </p:grpSpPr>
      <p:sp>
        <p:nvSpPr>
          <p:cNvPr id="49" name="Shape 49"/>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a:spcBef>
                <a:spcPts val="0"/>
              </a:spcBef>
              <a:buClr>
                <a:schemeClr val="dk1"/>
              </a:buClr>
              <a:buFont typeface="Calibri"/>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50" name="Shape 50"/>
          <p:cNvSpPr txBox="1"/>
          <p:nvPr>
            <p:ph idx="10" type="dt"/>
          </p:nvPr>
        </p:nvSpPr>
        <p:spPr>
          <a:xfrm>
            <a:off y="6356350" x="457200"/>
            <a:ext cy="365125" cx="2133599"/>
          </a:xfrm>
          <a:prstGeom prst="rect">
            <a:avLst/>
          </a:prstGeom>
          <a:noFill/>
          <a:ln>
            <a:noFill/>
          </a:ln>
        </p:spPr>
        <p:txBody>
          <a:bodyPr bIns="91425" rIns="91425" lIns="91425" tIns="91425" anchor="ctr" anchorCtr="0"/>
          <a:lstStyle>
            <a:lvl1pPr algn="l"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51" name="Shape 51"/>
          <p:cNvSpPr txBox="1"/>
          <p:nvPr>
            <p:ph idx="11" type="ftr"/>
          </p:nvPr>
        </p:nvSpPr>
        <p:spPr>
          <a:xfrm>
            <a:off y="6356350" x="3124200"/>
            <a:ext cy="365125" cx="2895600"/>
          </a:xfrm>
          <a:prstGeom prst="rect">
            <a:avLst/>
          </a:prstGeom>
          <a:noFill/>
          <a:ln>
            <a:noFill/>
          </a:ln>
        </p:spPr>
        <p:txBody>
          <a:bodyPr bIns="91425" rIns="91425" lIns="91425" tIns="91425" anchor="ctr" anchorCtr="0"/>
          <a:lstStyle>
            <a:lvl1pPr algn="ct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52" name="Shape 52"/>
          <p:cNvSpPr txBox="1"/>
          <p:nvPr>
            <p:ph idx="12" type="sldNum"/>
          </p:nvPr>
        </p:nvSpPr>
        <p:spPr>
          <a:xfrm>
            <a:off y="6356350" x="6553200"/>
            <a:ext cy="365125" cx="2133599"/>
          </a:xfrm>
          <a:prstGeom prst="rect">
            <a:avLst/>
          </a:prstGeom>
          <a:noFill/>
          <a:ln>
            <a:noFill/>
          </a:ln>
        </p:spPr>
        <p:txBody>
          <a:bodyPr bIns="91425" rIns="91425" lIns="91425" tIns="91425" anchor="ctr" anchorCtr="0"/>
          <a:lstStyle>
            <a:lvl1pPr algn="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3" name="Shape 53"/>
        <p:cNvGrpSpPr/>
        <p:nvPr/>
      </p:nvGrpSpPr>
      <p:grpSpPr>
        <a:xfrm>
          <a:off y="0" x="0"/>
          <a:ext cy="0" cx="0"/>
          <a:chOff y="0" x="0"/>
          <a:chExt cy="0" cx="0"/>
        </a:xfrm>
      </p:grpSpPr>
      <p:sp>
        <p:nvSpPr>
          <p:cNvPr id="54" name="Shape 54"/>
          <p:cNvSpPr txBox="1"/>
          <p:nvPr>
            <p:ph idx="10" type="dt"/>
          </p:nvPr>
        </p:nvSpPr>
        <p:spPr>
          <a:xfrm>
            <a:off y="6356350" x="457200"/>
            <a:ext cy="365125" cx="2133599"/>
          </a:xfrm>
          <a:prstGeom prst="rect">
            <a:avLst/>
          </a:prstGeom>
          <a:noFill/>
          <a:ln>
            <a:noFill/>
          </a:ln>
        </p:spPr>
        <p:txBody>
          <a:bodyPr bIns="91425" rIns="91425" lIns="91425" tIns="91425" anchor="ctr" anchorCtr="0"/>
          <a:lstStyle>
            <a:lvl1pPr algn="l"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55" name="Shape 55"/>
          <p:cNvSpPr txBox="1"/>
          <p:nvPr>
            <p:ph idx="11" type="ftr"/>
          </p:nvPr>
        </p:nvSpPr>
        <p:spPr>
          <a:xfrm>
            <a:off y="6356350" x="3124200"/>
            <a:ext cy="365125" cx="2895600"/>
          </a:xfrm>
          <a:prstGeom prst="rect">
            <a:avLst/>
          </a:prstGeom>
          <a:noFill/>
          <a:ln>
            <a:noFill/>
          </a:ln>
        </p:spPr>
        <p:txBody>
          <a:bodyPr bIns="91425" rIns="91425" lIns="91425" tIns="91425" anchor="ctr" anchorCtr="0"/>
          <a:lstStyle>
            <a:lvl1pPr algn="ct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56" name="Shape 56"/>
          <p:cNvSpPr txBox="1"/>
          <p:nvPr>
            <p:ph idx="12" type="sldNum"/>
          </p:nvPr>
        </p:nvSpPr>
        <p:spPr>
          <a:xfrm>
            <a:off y="6356350" x="6553200"/>
            <a:ext cy="365125" cx="2133599"/>
          </a:xfrm>
          <a:prstGeom prst="rect">
            <a:avLst/>
          </a:prstGeom>
          <a:noFill/>
          <a:ln>
            <a:noFill/>
          </a:ln>
        </p:spPr>
        <p:txBody>
          <a:bodyPr bIns="91425" rIns="91425" lIns="91425" tIns="91425" anchor="ctr" anchorCtr="0"/>
          <a:lstStyle>
            <a:lvl1pPr algn="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57" name="Shape 57"/>
        <p:cNvGrpSpPr/>
        <p:nvPr/>
      </p:nvGrpSpPr>
      <p:grpSpPr>
        <a:xfrm>
          <a:off y="0" x="0"/>
          <a:ext cy="0" cx="0"/>
          <a:chOff y="0" x="0"/>
          <a:chExt cy="0" cx="0"/>
        </a:xfrm>
      </p:grpSpPr>
      <p:sp>
        <p:nvSpPr>
          <p:cNvPr id="58" name="Shape 58"/>
          <p:cNvSpPr txBox="1"/>
          <p:nvPr>
            <p:ph type="title"/>
          </p:nvPr>
        </p:nvSpPr>
        <p:spPr>
          <a:xfrm>
            <a:off y="273050" x="457200"/>
            <a:ext cy="1162049" cx="3008313"/>
          </a:xfrm>
          <a:prstGeom prst="rect">
            <a:avLst/>
          </a:prstGeom>
          <a:noFill/>
          <a:ln>
            <a:noFill/>
          </a:ln>
        </p:spPr>
        <p:txBody>
          <a:bodyPr bIns="91425" rIns="91425" lIns="91425" tIns="91425" anchor="b" anchorCtr="0"/>
          <a:lstStyle>
            <a:lvl1pPr algn="l"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59" name="Shape 59"/>
          <p:cNvSpPr txBox="1"/>
          <p:nvPr>
            <p:ph idx="1" type="body"/>
          </p:nvPr>
        </p:nvSpPr>
        <p:spPr>
          <a:xfrm>
            <a:off y="273050" x="3575050"/>
            <a:ext cy="5853112" cx="5111750"/>
          </a:xfrm>
          <a:prstGeom prst="rect">
            <a:avLst/>
          </a:prstGeom>
          <a:noFill/>
          <a:ln>
            <a:noFill/>
          </a:ln>
        </p:spPr>
        <p:txBody>
          <a:bodyPr bIns="91425" rIns="91425" lIns="91425" t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60" name="Shape 60"/>
          <p:cNvSpPr txBox="1"/>
          <p:nvPr>
            <p:ph idx="2" type="body"/>
          </p:nvPr>
        </p:nvSpPr>
        <p:spPr>
          <a:xfrm>
            <a:off y="1435100" x="457200"/>
            <a:ext cy="4691063" cx="3008313"/>
          </a:xfrm>
          <a:prstGeom prst="rect">
            <a:avLst/>
          </a:prstGeom>
          <a:noFill/>
          <a:ln>
            <a:noFill/>
          </a:ln>
        </p:spPr>
        <p:txBody>
          <a:bodyPr bIns="91425" rIns="91425" lIns="91425" tIns="91425" anchor="t" anchorCtr="0"/>
          <a:lstStyle>
            <a:lvl1pPr rtl="0" indent="0" marL="0">
              <a:buFont typeface="Calibri"/>
              <a:buNone/>
              <a:defRPr/>
            </a:lvl1pPr>
            <a:lvl2pPr rtl="0" indent="0" marL="457200">
              <a:buFont typeface="Calibri"/>
              <a:buNone/>
              <a:defRPr/>
            </a:lvl2pPr>
            <a:lvl3pPr rtl="0" indent="0" marL="914400">
              <a:buFont typeface="Calibri"/>
              <a:buNone/>
              <a:defRPr/>
            </a:lvl3pPr>
            <a:lvl4pPr rtl="0" indent="0" marL="1371600">
              <a:buFont typeface="Calibri"/>
              <a:buNone/>
              <a:defRPr/>
            </a:lvl4pPr>
            <a:lvl5pPr rtl="0" indent="0" marL="1828800">
              <a:buFont typeface="Calibri"/>
              <a:buNone/>
              <a:defRPr/>
            </a:lvl5pPr>
            <a:lvl6pPr rtl="0" indent="0" marL="2286000">
              <a:buFont typeface="Calibri"/>
              <a:buNone/>
              <a:defRPr/>
            </a:lvl6pPr>
            <a:lvl7pPr rtl="0" indent="0" marL="2743200">
              <a:buFont typeface="Calibri"/>
              <a:buNone/>
              <a:defRPr/>
            </a:lvl7pPr>
            <a:lvl8pPr rtl="0" indent="0" marL="3200400">
              <a:buFont typeface="Calibri"/>
              <a:buNone/>
              <a:defRPr/>
            </a:lvl8pPr>
            <a:lvl9pPr rtl="0" indent="0" marL="3657600">
              <a:buFont typeface="Calibri"/>
              <a:buNone/>
              <a:defRPr/>
            </a:lvl9pPr>
          </a:lstStyle>
          <a:p/>
        </p:txBody>
      </p:sp>
      <p:sp>
        <p:nvSpPr>
          <p:cNvPr id="61" name="Shape 61"/>
          <p:cNvSpPr txBox="1"/>
          <p:nvPr>
            <p:ph idx="10" type="dt"/>
          </p:nvPr>
        </p:nvSpPr>
        <p:spPr>
          <a:xfrm>
            <a:off y="6356350" x="457200"/>
            <a:ext cy="365125" cx="2133599"/>
          </a:xfrm>
          <a:prstGeom prst="rect">
            <a:avLst/>
          </a:prstGeom>
          <a:noFill/>
          <a:ln>
            <a:noFill/>
          </a:ln>
        </p:spPr>
        <p:txBody>
          <a:bodyPr bIns="91425" rIns="91425" lIns="91425" tIns="91425" anchor="ctr" anchorCtr="0"/>
          <a:lstStyle>
            <a:lvl1pPr algn="l"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62" name="Shape 62"/>
          <p:cNvSpPr txBox="1"/>
          <p:nvPr>
            <p:ph idx="11" type="ftr"/>
          </p:nvPr>
        </p:nvSpPr>
        <p:spPr>
          <a:xfrm>
            <a:off y="6356350" x="3124200"/>
            <a:ext cy="365125" cx="2895600"/>
          </a:xfrm>
          <a:prstGeom prst="rect">
            <a:avLst/>
          </a:prstGeom>
          <a:noFill/>
          <a:ln>
            <a:noFill/>
          </a:ln>
        </p:spPr>
        <p:txBody>
          <a:bodyPr bIns="91425" rIns="91425" lIns="91425" tIns="91425" anchor="ctr" anchorCtr="0"/>
          <a:lstStyle>
            <a:lvl1pPr algn="ct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63" name="Shape 63"/>
          <p:cNvSpPr txBox="1"/>
          <p:nvPr>
            <p:ph idx="12" type="sldNum"/>
          </p:nvPr>
        </p:nvSpPr>
        <p:spPr>
          <a:xfrm>
            <a:off y="6356350" x="6553200"/>
            <a:ext cy="365125" cx="2133599"/>
          </a:xfrm>
          <a:prstGeom prst="rect">
            <a:avLst/>
          </a:prstGeom>
          <a:noFill/>
          <a:ln>
            <a:noFill/>
          </a:ln>
        </p:spPr>
        <p:txBody>
          <a:bodyPr bIns="91425" rIns="91425" lIns="91425" tIns="91425" anchor="ctr" anchorCtr="0"/>
          <a:lstStyle>
            <a:lvl1pPr algn="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64" name="Shape 64"/>
        <p:cNvGrpSpPr/>
        <p:nvPr/>
      </p:nvGrpSpPr>
      <p:grpSpPr>
        <a:xfrm>
          <a:off y="0" x="0"/>
          <a:ext cy="0" cx="0"/>
          <a:chOff y="0" x="0"/>
          <a:chExt cy="0" cx="0"/>
        </a:xfrm>
      </p:grpSpPr>
      <p:sp>
        <p:nvSpPr>
          <p:cNvPr id="65" name="Shape 65"/>
          <p:cNvSpPr txBox="1"/>
          <p:nvPr>
            <p:ph type="title"/>
          </p:nvPr>
        </p:nvSpPr>
        <p:spPr>
          <a:xfrm>
            <a:off y="4800600" x="1792288"/>
            <a:ext cy="566737" cx="5486399"/>
          </a:xfrm>
          <a:prstGeom prst="rect">
            <a:avLst/>
          </a:prstGeom>
          <a:noFill/>
          <a:ln>
            <a:noFill/>
          </a:ln>
        </p:spPr>
        <p:txBody>
          <a:bodyPr bIns="91425" rIns="91425" lIns="91425" tIns="91425" anchor="b" anchorCtr="0"/>
          <a:lstStyle>
            <a:lvl1pPr algn="l"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66" name="Shape 66"/>
          <p:cNvSpPr/>
          <p:nvPr>
            <p:ph idx="2" type="pic"/>
          </p:nvPr>
        </p:nvSpPr>
        <p:spPr>
          <a:xfrm>
            <a:off y="612775" x="1792288"/>
            <a:ext cy="4114800" cx="5486399"/>
          </a:xfrm>
          <a:prstGeom prst="rect">
            <a:avLst/>
          </a:prstGeom>
          <a:noFill/>
          <a:ln>
            <a:noFill/>
          </a:ln>
        </p:spPr>
      </p:sp>
      <p:sp>
        <p:nvSpPr>
          <p:cNvPr id="67" name="Shape 67"/>
          <p:cNvSpPr txBox="1"/>
          <p:nvPr>
            <p:ph idx="1" type="body"/>
          </p:nvPr>
        </p:nvSpPr>
        <p:spPr>
          <a:xfrm>
            <a:off y="5367337" x="1792288"/>
            <a:ext cy="804861" cx="5486399"/>
          </a:xfrm>
          <a:prstGeom prst="rect">
            <a:avLst/>
          </a:prstGeom>
          <a:noFill/>
          <a:ln>
            <a:noFill/>
          </a:ln>
        </p:spPr>
        <p:txBody>
          <a:bodyPr bIns="91425" rIns="91425" lIns="91425" tIns="91425" anchor="t" anchorCtr="0"/>
          <a:lstStyle>
            <a:lvl1pPr rtl="0" indent="0" marL="0">
              <a:buFont typeface="Calibri"/>
              <a:buNone/>
              <a:defRPr/>
            </a:lvl1pPr>
            <a:lvl2pPr rtl="0" indent="0" marL="457200">
              <a:buFont typeface="Calibri"/>
              <a:buNone/>
              <a:defRPr/>
            </a:lvl2pPr>
            <a:lvl3pPr rtl="0" indent="0" marL="914400">
              <a:buFont typeface="Calibri"/>
              <a:buNone/>
              <a:defRPr/>
            </a:lvl3pPr>
            <a:lvl4pPr rtl="0" indent="0" marL="1371600">
              <a:buFont typeface="Calibri"/>
              <a:buNone/>
              <a:defRPr/>
            </a:lvl4pPr>
            <a:lvl5pPr rtl="0" indent="0" marL="1828800">
              <a:buFont typeface="Calibri"/>
              <a:buNone/>
              <a:defRPr/>
            </a:lvl5pPr>
            <a:lvl6pPr rtl="0" indent="0" marL="2286000">
              <a:buFont typeface="Calibri"/>
              <a:buNone/>
              <a:defRPr/>
            </a:lvl6pPr>
            <a:lvl7pPr rtl="0" indent="0" marL="2743200">
              <a:buFont typeface="Calibri"/>
              <a:buNone/>
              <a:defRPr/>
            </a:lvl7pPr>
            <a:lvl8pPr rtl="0" indent="0" marL="3200400">
              <a:buFont typeface="Calibri"/>
              <a:buNone/>
              <a:defRPr/>
            </a:lvl8pPr>
            <a:lvl9pPr rtl="0" indent="0" marL="3657600">
              <a:buFont typeface="Calibri"/>
              <a:buNone/>
              <a:defRPr/>
            </a:lvl9pPr>
          </a:lstStyle>
          <a:p/>
        </p:txBody>
      </p:sp>
      <p:sp>
        <p:nvSpPr>
          <p:cNvPr id="68" name="Shape 68"/>
          <p:cNvSpPr txBox="1"/>
          <p:nvPr>
            <p:ph idx="10" type="dt"/>
          </p:nvPr>
        </p:nvSpPr>
        <p:spPr>
          <a:xfrm>
            <a:off y="6356350" x="457200"/>
            <a:ext cy="365125" cx="2133599"/>
          </a:xfrm>
          <a:prstGeom prst="rect">
            <a:avLst/>
          </a:prstGeom>
          <a:noFill/>
          <a:ln>
            <a:noFill/>
          </a:ln>
        </p:spPr>
        <p:txBody>
          <a:bodyPr bIns="91425" rIns="91425" lIns="91425" tIns="91425" anchor="ctr" anchorCtr="0"/>
          <a:lstStyle>
            <a:lvl1pPr algn="l"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69" name="Shape 69"/>
          <p:cNvSpPr txBox="1"/>
          <p:nvPr>
            <p:ph idx="11" type="ftr"/>
          </p:nvPr>
        </p:nvSpPr>
        <p:spPr>
          <a:xfrm>
            <a:off y="6356350" x="3124200"/>
            <a:ext cy="365125" cx="2895600"/>
          </a:xfrm>
          <a:prstGeom prst="rect">
            <a:avLst/>
          </a:prstGeom>
          <a:noFill/>
          <a:ln>
            <a:noFill/>
          </a:ln>
        </p:spPr>
        <p:txBody>
          <a:bodyPr bIns="91425" rIns="91425" lIns="91425" tIns="91425" anchor="ctr" anchorCtr="0"/>
          <a:lstStyle>
            <a:lvl1pPr algn="ct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70" name="Shape 70"/>
          <p:cNvSpPr txBox="1"/>
          <p:nvPr>
            <p:ph idx="12" type="sldNum"/>
          </p:nvPr>
        </p:nvSpPr>
        <p:spPr>
          <a:xfrm>
            <a:off y="6356350" x="6553200"/>
            <a:ext cy="365125" cx="2133599"/>
          </a:xfrm>
          <a:prstGeom prst="rect">
            <a:avLst/>
          </a:prstGeom>
          <a:noFill/>
          <a:ln>
            <a:noFill/>
          </a:ln>
        </p:spPr>
        <p:txBody>
          <a:bodyPr bIns="91425" rIns="91425" lIns="91425" tIns="91425" anchor="ctr" anchorCtr="0"/>
          <a:lstStyle>
            <a:lvl1pPr algn="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Target="../theme/theme3.xml" Type="http://schemas.openxmlformats.org/officeDocument/2006/relationships/theme" Id="rId12"/><Relationship Target="../slideLayouts/slideLayout2.xml" Type="http://schemas.openxmlformats.org/officeDocument/2006/relationships/slideLayout" Id="rId2"/><Relationship Target="../slideLayouts/slideLayout1.xml" Type="http://schemas.openxmlformats.org/officeDocument/2006/relationships/slideLayout" Id="rId1"/><Relationship Target="../slideLayouts/slideLayout10.xml" Type="http://schemas.openxmlformats.org/officeDocument/2006/relationships/slideLayout" Id="rId10"/><Relationship Target="../slideLayouts/slideLayout4.xml" Type="http://schemas.openxmlformats.org/officeDocument/2006/relationships/slideLayout" Id="rId4"/><Relationship Target="../slideLayouts/slideLayout11.xml" Type="http://schemas.openxmlformats.org/officeDocument/2006/relationships/slideLayout" Id="rId11"/><Relationship Target="../slideLayouts/slideLayout3.xml" Type="http://schemas.openxmlformats.org/officeDocument/2006/relationships/slideLayout" Id="rId3"/><Relationship Target="../slideLayouts/slideLayout9.xml" Type="http://schemas.openxmlformats.org/officeDocument/2006/relationships/slideLayout" Id="rId9"/><Relationship Target="../slideLayouts/slideLayout6.xml" Type="http://schemas.openxmlformats.org/officeDocument/2006/relationships/slideLayout" Id="rId6"/><Relationship Target="../slideLayouts/slideLayout5.xml" Type="http://schemas.openxmlformats.org/officeDocument/2006/relationships/slideLayout" Id="rId5"/><Relationship Target="../slideLayouts/slideLayout8.xml" Type="http://schemas.openxmlformats.org/officeDocument/2006/relationships/slideLayout" Id="rId8"/><Relationship Target="../slideLayouts/slideLayout7.xml" Type="http://schemas.openxmlformats.org/officeDocument/2006/relationships/slideLayout" Id="rId7"/></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8" name="Shape 8"/>
        <p:cNvGrpSpPr/>
        <p:nvPr/>
      </p:nvGrpSpPr>
      <p:grpSpPr>
        <a:xfrm>
          <a:off y="0" x="0"/>
          <a:ext cy="0" cx="0"/>
          <a:chOff y="0" x="0"/>
          <a:chExt cy="0" cx="0"/>
        </a:xfrm>
      </p:grpSpPr>
      <p:sp>
        <p:nvSpPr>
          <p:cNvPr id="9" name="Shape 9"/>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marR="0" indent="0" marL="0">
              <a:spcBef>
                <a:spcPts val="0"/>
              </a:spcBef>
              <a:buClr>
                <a:schemeClr val="dk1"/>
              </a:buClr>
              <a:buFont typeface="Calibri"/>
              <a:buNone/>
              <a:defRPr/>
            </a:lvl1pPr>
            <a:lvl2pPr algn="l" rtl="0" marR="0" indent="0" marL="0">
              <a:defRPr/>
            </a:lvl2pPr>
            <a:lvl3pPr algn="l" rtl="0" marR="0" indent="0" marL="0">
              <a:defRPr/>
            </a:lvl3pPr>
            <a:lvl4pPr algn="l" rtl="0" marR="0" indent="0" marL="0">
              <a:defRPr/>
            </a:lvl4pPr>
            <a:lvl5pPr algn="l" rtl="0" marR="0" indent="0" marL="0">
              <a:defRPr/>
            </a:lvl5pPr>
            <a:lvl6pPr algn="l" rtl="0" marR="0" indent="0" marL="0">
              <a:defRPr/>
            </a:lvl6pPr>
            <a:lvl7pPr algn="l" rtl="0" marR="0" indent="0" marL="0">
              <a:defRPr/>
            </a:lvl7pPr>
            <a:lvl8pPr algn="l" rtl="0" marR="0" indent="0" marL="0">
              <a:defRPr/>
            </a:lvl8pPr>
            <a:lvl9pPr algn="l" rtl="0" marR="0" indent="0" marL="0">
              <a:defRPr/>
            </a:lvl9pPr>
          </a:lstStyle>
          <a:p/>
        </p:txBody>
      </p:sp>
      <p:sp>
        <p:nvSpPr>
          <p:cNvPr id="10" name="Shape 10"/>
          <p:cNvSpPr txBox="1"/>
          <p:nvPr>
            <p:ph idx="1" type="body"/>
          </p:nvPr>
        </p:nvSpPr>
        <p:spPr>
          <a:xfrm>
            <a:off y="1600200" x="457200"/>
            <a:ext cy="4525963" cx="8229600"/>
          </a:xfrm>
          <a:prstGeom prst="rect">
            <a:avLst/>
          </a:prstGeom>
          <a:noFill/>
          <a:ln>
            <a:noFill/>
          </a:ln>
        </p:spPr>
        <p:txBody>
          <a:bodyPr bIns="91425" rIns="91425" lIns="91425" tIns="91425" anchor="t" anchorCtr="0"/>
          <a:lstStyle>
            <a:lvl1pPr algn="l" rtl="0" marR="0" indent="-139700" marL="342900">
              <a:spcBef>
                <a:spcPts val="640"/>
              </a:spcBef>
              <a:buClr>
                <a:schemeClr val="dk1"/>
              </a:buClr>
              <a:buFont typeface="Calibri"/>
              <a:buChar char="•"/>
              <a:defRPr/>
            </a:lvl1pPr>
            <a:lvl2pPr algn="l" rtl="0" marR="0" indent="-107950" marL="742950">
              <a:spcBef>
                <a:spcPts val="560"/>
              </a:spcBef>
              <a:buClr>
                <a:schemeClr val="dk1"/>
              </a:buClr>
              <a:buFont typeface="Calibri"/>
              <a:buChar char="–"/>
              <a:defRPr/>
            </a:lvl2pPr>
            <a:lvl3pPr algn="l" rtl="0" marR="0" indent="-76200" marL="1143000">
              <a:spcBef>
                <a:spcPts val="480"/>
              </a:spcBef>
              <a:buClr>
                <a:schemeClr val="dk1"/>
              </a:buClr>
              <a:buFont typeface="Calibri"/>
              <a:buChar char="•"/>
              <a:defRPr/>
            </a:lvl3pPr>
            <a:lvl4pPr algn="l" rtl="0" marR="0" indent="-101600" marL="1600200">
              <a:spcBef>
                <a:spcPts val="400"/>
              </a:spcBef>
              <a:buClr>
                <a:schemeClr val="dk1"/>
              </a:buClr>
              <a:buFont typeface="Calibri"/>
              <a:buChar char="–"/>
              <a:defRPr/>
            </a:lvl4pPr>
            <a:lvl5pPr algn="l" rtl="0" marR="0" indent="-101600" marL="2057400">
              <a:spcBef>
                <a:spcPts val="400"/>
              </a:spcBef>
              <a:buClr>
                <a:schemeClr val="dk1"/>
              </a:buClr>
              <a:buFont typeface="Calibri"/>
              <a:buChar char="»"/>
              <a:defRPr/>
            </a:lvl5pPr>
            <a:lvl6pPr algn="l" rtl="0" marR="0" indent="-101600" marL="2514600">
              <a:spcBef>
                <a:spcPts val="400"/>
              </a:spcBef>
              <a:buClr>
                <a:schemeClr val="dk1"/>
              </a:buClr>
              <a:buFont typeface="Calibri"/>
              <a:buChar char="•"/>
              <a:defRPr/>
            </a:lvl6pPr>
            <a:lvl7pPr algn="l" rtl="0" marR="0" indent="-101600" marL="2971800">
              <a:spcBef>
                <a:spcPts val="400"/>
              </a:spcBef>
              <a:buClr>
                <a:schemeClr val="dk1"/>
              </a:buClr>
              <a:buFont typeface="Calibri"/>
              <a:buChar char="•"/>
              <a:defRPr/>
            </a:lvl7pPr>
            <a:lvl8pPr algn="l" rtl="0" marR="0" indent="-101600" marL="3429000">
              <a:spcBef>
                <a:spcPts val="400"/>
              </a:spcBef>
              <a:buClr>
                <a:schemeClr val="dk1"/>
              </a:buClr>
              <a:buFont typeface="Calibri"/>
              <a:buChar char="•"/>
              <a:defRPr/>
            </a:lvl8pPr>
            <a:lvl9pPr algn="l" rtl="0" marR="0" indent="-101600" marL="3886200">
              <a:spcBef>
                <a:spcPts val="400"/>
              </a:spcBef>
              <a:buClr>
                <a:schemeClr val="dk1"/>
              </a:buClr>
              <a:buFont typeface="Calibri"/>
              <a:buChar char="•"/>
              <a:defRPr/>
            </a:lvl9pPr>
          </a:lstStyle>
          <a:p/>
        </p:txBody>
      </p:sp>
      <p:sp>
        <p:nvSpPr>
          <p:cNvPr id="11" name="Shape 11"/>
          <p:cNvSpPr txBox="1"/>
          <p:nvPr>
            <p:ph idx="10" type="dt"/>
          </p:nvPr>
        </p:nvSpPr>
        <p:spPr>
          <a:xfrm>
            <a:off y="6356350" x="457200"/>
            <a:ext cy="365125" cx="2133599"/>
          </a:xfrm>
          <a:prstGeom prst="rect">
            <a:avLst/>
          </a:prstGeom>
          <a:noFill/>
          <a:ln>
            <a:noFill/>
          </a:ln>
        </p:spPr>
        <p:txBody>
          <a:bodyPr bIns="91425" rIns="91425" lIns="91425" tIns="91425" anchor="ctr" anchorCtr="0"/>
          <a:lstStyle>
            <a:lvl1pPr algn="l"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12" name="Shape 12"/>
          <p:cNvSpPr txBox="1"/>
          <p:nvPr>
            <p:ph idx="11" type="ftr"/>
          </p:nvPr>
        </p:nvSpPr>
        <p:spPr>
          <a:xfrm>
            <a:off y="6356350" x="3124200"/>
            <a:ext cy="365125" cx="2895600"/>
          </a:xfrm>
          <a:prstGeom prst="rect">
            <a:avLst/>
          </a:prstGeom>
          <a:noFill/>
          <a:ln>
            <a:noFill/>
          </a:ln>
        </p:spPr>
        <p:txBody>
          <a:bodyPr bIns="91425" rIns="91425" lIns="91425" tIns="91425" anchor="ctr" anchorCtr="0"/>
          <a:lstStyle>
            <a:lvl1pPr algn="ct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13" name="Shape 13"/>
          <p:cNvSpPr txBox="1"/>
          <p:nvPr>
            <p:ph idx="12" type="sldNum"/>
          </p:nvPr>
        </p:nvSpPr>
        <p:spPr>
          <a:xfrm>
            <a:off y="6356350" x="6553200"/>
            <a:ext cy="365125" cx="2133599"/>
          </a:xfrm>
          <a:prstGeom prst="rect">
            <a:avLst/>
          </a:prstGeom>
          <a:noFill/>
          <a:ln>
            <a:noFill/>
          </a:ln>
        </p:spPr>
        <p:txBody>
          <a:bodyPr bIns="91425" rIns="91425" lIns="91425" tIns="91425" anchor="ctr" anchorCtr="0"/>
          <a:lstStyle>
            <a:lvl1pPr algn="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Tree>
  </p:cSld>
  <p:clrMap accent2="accent2" accent3="accent3" accent4="accent4" accent5="accent5" accent6="accent6" hlink="hlink" tx2="lt2" tx1="dk1" bg2="dk2" bg1="lt1" folHlink="folHlink" accent1="accent1"/>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xStyles>
    <p:title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p:titleStyle>
    <p:body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bodyStyle>
    <p:other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Target="../notesSlides/notesSlide1.xml" Type="http://schemas.openxmlformats.org/officeDocument/2006/relationships/notesSlide" Id="rId2"/><Relationship Target="../slideLayouts/slideLayout1.xml" Type="http://schemas.openxmlformats.org/officeDocument/2006/relationships/slideLayout" Id="rId1"/><Relationship Target="http://www.coverlemay.com/" Type="http://schemas.openxmlformats.org/officeDocument/2006/relationships/hyperlink" TargetMode="External" Id="rId3"/></Relationships>
</file>

<file path=ppt/slides/_rels/slide10.xml.rels><?xml version="1.0" encoding="UTF-8" standalone="yes"?><Relationships xmlns="http://schemas.openxmlformats.org/package/2006/relationships"><Relationship Target="ppt/slides/slide93.xml" Type="http://schemas.openxmlformats.org/officeDocument/2006/relationships/hyperlink" TargetMode="External" Id="rId14"/><Relationship Target="ppt/slides/slide79.xml" Type="http://schemas.openxmlformats.org/officeDocument/2006/relationships/hyperlink" TargetMode="External" Id="rId12"/><Relationship Target="../notesSlides/notesSlide10.xml" Type="http://schemas.openxmlformats.org/officeDocument/2006/relationships/notesSlide" Id="rId2"/><Relationship Target="ppt/slides/slide82.xml" Type="http://schemas.openxmlformats.org/officeDocument/2006/relationships/hyperlink" TargetMode="External" Id="rId13"/><Relationship Target="../slideLayouts/slideLayout2.xml" Type="http://schemas.openxmlformats.org/officeDocument/2006/relationships/slideLayout" Id="rId1"/><Relationship Target="ppt/slides/slide59.xml" Type="http://schemas.openxmlformats.org/officeDocument/2006/relationships/hyperlink" TargetMode="External" Id="rId10"/><Relationship Target="ppt/slides/slide11.xml" Type="http://schemas.openxmlformats.org/officeDocument/2006/relationships/hyperlink" TargetMode="External" Id="rId4"/><Relationship Target="ppt/slides/slide71.xml" Type="http://schemas.openxmlformats.org/officeDocument/2006/relationships/hyperlink" TargetMode="External" Id="rId11"/><Relationship Target="ppt/slides/slide3.xml" Type="http://schemas.openxmlformats.org/officeDocument/2006/relationships/hyperlink" TargetMode="External" Id="rId3"/><Relationship Target="ppt/slides/slide50.xml" Type="http://schemas.openxmlformats.org/officeDocument/2006/relationships/hyperlink" TargetMode="External" Id="rId9"/><Relationship Target="ppt/slides/slide33.xml" Type="http://schemas.openxmlformats.org/officeDocument/2006/relationships/hyperlink" TargetMode="External" Id="rId6"/><Relationship Target="ppt/slides/slide20.xml" Type="http://schemas.openxmlformats.org/officeDocument/2006/relationships/hyperlink" TargetMode="External" Id="rId5"/><Relationship Target="ppt/slides/slide44.xml" Type="http://schemas.openxmlformats.org/officeDocument/2006/relationships/hyperlink" TargetMode="External" Id="rId8"/><Relationship Target="ppt/slides/slide37.xml" Type="http://schemas.openxmlformats.org/officeDocument/2006/relationships/hyperlink" TargetMode="External" Id="rId7"/></Relationships>
</file>

<file path=ppt/slides/_rels/slide11.xml.rels><?xml version="1.0" encoding="UTF-8" standalone="yes"?><Relationships xmlns="http://schemas.openxmlformats.org/package/2006/relationships"><Relationship Target="../notesSlides/notesSlide11.xml" Type="http://schemas.openxmlformats.org/officeDocument/2006/relationships/notesSlide" Id="rId2"/><Relationship Target="../slideLayouts/slideLayout3.xml" Type="http://schemas.openxmlformats.org/officeDocument/2006/relationships/slideLayout" Id="rId1"/><Relationship Target="mailto:CoverLemay@gmail.com" Type="http://schemas.openxmlformats.org/officeDocument/2006/relationships/hyperlink" TargetMode="External" Id="rId4"/><Relationship Target="http://www.coverlemay.com/" Type="http://schemas.openxmlformats.org/officeDocument/2006/relationships/hyperlink" TargetMode="External" Id="rId3"/></Relationships>
</file>

<file path=ppt/slides/_rels/slide12.xml.rels><?xml version="1.0" encoding="UTF-8" standalone="yes"?><Relationships xmlns="http://schemas.openxmlformats.org/package/2006/relationships"><Relationship Target="../notesSlides/notesSlide12.xml" Type="http://schemas.openxmlformats.org/officeDocument/2006/relationships/notesSlide" Id="rId2"/><Relationship Target="../slideLayouts/slideLayout7.xml" Type="http://schemas.openxmlformats.org/officeDocument/2006/relationships/slideLayout" Id="rId1"/><Relationship Target="../media/image06.png" Type="http://schemas.openxmlformats.org/officeDocument/2006/relationships/image" Id="rId3"/></Relationships>
</file>

<file path=ppt/slides/_rels/slide13.xml.rels><?xml version="1.0" encoding="UTF-8" standalone="yes"?><Relationships xmlns="http://schemas.openxmlformats.org/package/2006/relationships"><Relationship Target="../notesSlides/notesSlide13.xml" Type="http://schemas.openxmlformats.org/officeDocument/2006/relationships/notesSlide" Id="rId2"/><Relationship Target="../slideLayouts/slideLayout7.xml" Type="http://schemas.openxmlformats.org/officeDocument/2006/relationships/slideLayout" Id="rId1"/><Relationship Target="../media/image07.png" Type="http://schemas.openxmlformats.org/officeDocument/2006/relationships/image" Id="rId3"/></Relationships>
</file>

<file path=ppt/slides/_rels/slide14.xml.rels><?xml version="1.0" encoding="UTF-8" standalone="yes"?><Relationships xmlns="http://schemas.openxmlformats.org/package/2006/relationships"><Relationship Target="../notesSlides/notesSlide14.xml" Type="http://schemas.openxmlformats.org/officeDocument/2006/relationships/notesSlide" Id="rId2"/><Relationship Target="../slideLayouts/slideLayout7.xml" Type="http://schemas.openxmlformats.org/officeDocument/2006/relationships/slideLayout" Id="rId1"/><Relationship Target="../media/image10.png" Type="http://schemas.openxmlformats.org/officeDocument/2006/relationships/image" Id="rId3"/></Relationships>
</file>

<file path=ppt/slides/_rels/slide15.xml.rels><?xml version="1.0" encoding="UTF-8" standalone="yes"?><Relationships xmlns="http://schemas.openxmlformats.org/package/2006/relationships"><Relationship Target="../notesSlides/notesSlide15.xml" Type="http://schemas.openxmlformats.org/officeDocument/2006/relationships/notesSlide" Id="rId2"/><Relationship Target="../slideLayouts/slideLayout7.xml" Type="http://schemas.openxmlformats.org/officeDocument/2006/relationships/slideLayout" Id="rId1"/><Relationship Target="../media/image05.png" Type="http://schemas.openxmlformats.org/officeDocument/2006/relationships/image" Id="rId3"/></Relationships>
</file>

<file path=ppt/slides/_rels/slide16.xml.rels><?xml version="1.0" encoding="UTF-8" standalone="yes"?><Relationships xmlns="http://schemas.openxmlformats.org/package/2006/relationships"><Relationship Target="../notesSlides/notesSlide16.xml" Type="http://schemas.openxmlformats.org/officeDocument/2006/relationships/notesSlide" Id="rId2"/><Relationship Target="../slideLayouts/slideLayout7.xml" Type="http://schemas.openxmlformats.org/officeDocument/2006/relationships/slideLayout" Id="rId1"/><Relationship Target="../media/image13.png" Type="http://schemas.openxmlformats.org/officeDocument/2006/relationships/image" Id="rId3"/></Relationships>
</file>

<file path=ppt/slides/_rels/slide17.xml.rels><?xml version="1.0" encoding="UTF-8" standalone="yes"?><Relationships xmlns="http://schemas.openxmlformats.org/package/2006/relationships"><Relationship Target="../notesSlides/notesSlide17.xml" Type="http://schemas.openxmlformats.org/officeDocument/2006/relationships/notesSlide" Id="rId2"/><Relationship Target="../slideLayouts/slideLayout7.xml" Type="http://schemas.openxmlformats.org/officeDocument/2006/relationships/slideLayout" Id="rId1"/><Relationship Target="../media/image11.png" Type="http://schemas.openxmlformats.org/officeDocument/2006/relationships/image" Id="rId3"/></Relationships>
</file>

<file path=ppt/slides/_rels/slide18.xml.rels><?xml version="1.0" encoding="UTF-8" standalone="yes"?><Relationships xmlns="http://schemas.openxmlformats.org/package/2006/relationships"><Relationship Target="../notesSlides/notesSlide18.xml" Type="http://schemas.openxmlformats.org/officeDocument/2006/relationships/notesSlide" Id="rId2"/><Relationship Target="../slideLayouts/slideLayout7.xml" Type="http://schemas.openxmlformats.org/officeDocument/2006/relationships/slideLayout" Id="rId1"/><Relationship Target="../media/image09.png" Type="http://schemas.openxmlformats.org/officeDocument/2006/relationships/image" Id="rId3"/></Relationships>
</file>

<file path=ppt/slides/_rels/slide19.xml.rels><?xml version="1.0" encoding="UTF-8" standalone="yes"?><Relationships xmlns="http://schemas.openxmlformats.org/package/2006/relationships"><Relationship Target="ppt/slides/slide93.xml" Type="http://schemas.openxmlformats.org/officeDocument/2006/relationships/hyperlink" TargetMode="External" Id="rId14"/><Relationship Target="ppt/slides/slide79.xml" Type="http://schemas.openxmlformats.org/officeDocument/2006/relationships/hyperlink" TargetMode="External" Id="rId12"/><Relationship Target="../notesSlides/notesSlide19.xml" Type="http://schemas.openxmlformats.org/officeDocument/2006/relationships/notesSlide" Id="rId2"/><Relationship Target="ppt/slides/slide82.xml" Type="http://schemas.openxmlformats.org/officeDocument/2006/relationships/hyperlink" TargetMode="External" Id="rId13"/><Relationship Target="../slideLayouts/slideLayout2.xml" Type="http://schemas.openxmlformats.org/officeDocument/2006/relationships/slideLayout" Id="rId1"/><Relationship Target="ppt/slides/slide59.xml" Type="http://schemas.openxmlformats.org/officeDocument/2006/relationships/hyperlink" TargetMode="External" Id="rId10"/><Relationship Target="ppt/slides/slide11.xml" Type="http://schemas.openxmlformats.org/officeDocument/2006/relationships/hyperlink" TargetMode="External" Id="rId4"/><Relationship Target="ppt/slides/slide71.xml" Type="http://schemas.openxmlformats.org/officeDocument/2006/relationships/hyperlink" TargetMode="External" Id="rId11"/><Relationship Target="ppt/slides/slide3.xml" Type="http://schemas.openxmlformats.org/officeDocument/2006/relationships/hyperlink" TargetMode="External" Id="rId3"/><Relationship Target="ppt/slides/slide50.xml" Type="http://schemas.openxmlformats.org/officeDocument/2006/relationships/hyperlink" TargetMode="External" Id="rId9"/><Relationship Target="ppt/slides/slide33.xml" Type="http://schemas.openxmlformats.org/officeDocument/2006/relationships/hyperlink" TargetMode="External" Id="rId6"/><Relationship Target="ppt/slides/slide20.xml" Type="http://schemas.openxmlformats.org/officeDocument/2006/relationships/hyperlink" TargetMode="External" Id="rId5"/><Relationship Target="ppt/slides/slide44.xml" Type="http://schemas.openxmlformats.org/officeDocument/2006/relationships/hyperlink" TargetMode="External" Id="rId8"/><Relationship Target="ppt/slides/slide37.xml" Type="http://schemas.openxmlformats.org/officeDocument/2006/relationships/hyperlink" TargetMode="External" Id="rId7"/></Relationships>
</file>

<file path=ppt/slides/_rels/slide2.xml.rels><?xml version="1.0" encoding="UTF-8" standalone="yes"?><Relationships xmlns="http://schemas.openxmlformats.org/package/2006/relationships"><Relationship Target="ppt/slides/slide93.xml" Type="http://schemas.openxmlformats.org/officeDocument/2006/relationships/hyperlink" TargetMode="External" Id="rId14"/><Relationship Target="../notesSlides/notesSlide2.xml" Type="http://schemas.openxmlformats.org/officeDocument/2006/relationships/notesSlide" Id="rId2"/><Relationship Target="ppt/slides/slide79.xml" Type="http://schemas.openxmlformats.org/officeDocument/2006/relationships/hyperlink" TargetMode="External" Id="rId12"/><Relationship Target="../slideLayouts/slideLayout2.xml" Type="http://schemas.openxmlformats.org/officeDocument/2006/relationships/slideLayout" Id="rId1"/><Relationship Target="ppt/slides/slide82.xml" Type="http://schemas.openxmlformats.org/officeDocument/2006/relationships/hyperlink" TargetMode="External" Id="rId13"/><Relationship Target="ppt/slides/slide11.xml" Type="http://schemas.openxmlformats.org/officeDocument/2006/relationships/hyperlink" TargetMode="External" Id="rId4"/><Relationship Target="ppt/slides/slide59.xml" Type="http://schemas.openxmlformats.org/officeDocument/2006/relationships/hyperlink" TargetMode="External" Id="rId10"/><Relationship Target="ppt/slides/slide3.xml" Type="http://schemas.openxmlformats.org/officeDocument/2006/relationships/hyperlink" TargetMode="External" Id="rId3"/><Relationship Target="ppt/slides/slide71.xml" Type="http://schemas.openxmlformats.org/officeDocument/2006/relationships/hyperlink" TargetMode="External" Id="rId11"/><Relationship Target="ppt/slides/slide50.xml" Type="http://schemas.openxmlformats.org/officeDocument/2006/relationships/hyperlink" TargetMode="External" Id="rId9"/><Relationship Target="ppt/slides/slide33.xml" Type="http://schemas.openxmlformats.org/officeDocument/2006/relationships/hyperlink" TargetMode="External" Id="rId6"/><Relationship Target="ppt/slides/slide20.xml" Type="http://schemas.openxmlformats.org/officeDocument/2006/relationships/hyperlink" TargetMode="External" Id="rId5"/><Relationship Target="ppt/slides/slide44.xml" Type="http://schemas.openxmlformats.org/officeDocument/2006/relationships/hyperlink" TargetMode="External" Id="rId8"/><Relationship Target="ppt/slides/slide37.xml" Type="http://schemas.openxmlformats.org/officeDocument/2006/relationships/hyperlink" TargetMode="External" Id="rId7"/></Relationships>
</file>

<file path=ppt/slides/_rels/slide20.xml.rels><?xml version="1.0" encoding="UTF-8" standalone="yes"?><Relationships xmlns="http://schemas.openxmlformats.org/package/2006/relationships"><Relationship Target="../notesSlides/notesSlide20.xml" Type="http://schemas.openxmlformats.org/officeDocument/2006/relationships/notesSlide" Id="rId2"/><Relationship Target="../slideLayouts/slideLayout3.xml" Type="http://schemas.openxmlformats.org/officeDocument/2006/relationships/slideLayout" Id="rId1"/><Relationship Target="mailto:CoverLemay@gmail.com" Type="http://schemas.openxmlformats.org/officeDocument/2006/relationships/hyperlink" TargetMode="External" Id="rId4"/><Relationship Target="http://www.coverlemay.com/" Type="http://schemas.openxmlformats.org/officeDocument/2006/relationships/hyperlink" TargetMode="External" Id="rId3"/></Relationships>
</file>

<file path=ppt/slides/_rels/slide21.xml.rels><?xml version="1.0" encoding="UTF-8" standalone="yes"?><Relationships xmlns="http://schemas.openxmlformats.org/package/2006/relationships"><Relationship Target="../notesSlides/notesSlide21.xml" Type="http://schemas.openxmlformats.org/officeDocument/2006/relationships/notesSlide" Id="rId2"/><Relationship Target="../slideLayouts/slideLayout7.xml" Type="http://schemas.openxmlformats.org/officeDocument/2006/relationships/slideLayout" Id="rId1"/><Relationship Target="../media/image17.png" Type="http://schemas.openxmlformats.org/officeDocument/2006/relationships/image" Id="rId3"/></Relationships>
</file>

<file path=ppt/slides/_rels/slide22.xml.rels><?xml version="1.0" encoding="UTF-8" standalone="yes"?><Relationships xmlns="http://schemas.openxmlformats.org/package/2006/relationships"><Relationship Target="../notesSlides/notesSlide22.xml" Type="http://schemas.openxmlformats.org/officeDocument/2006/relationships/notesSlide" Id="rId2"/><Relationship Target="../slideLayouts/slideLayout7.xml" Type="http://schemas.openxmlformats.org/officeDocument/2006/relationships/slideLayout" Id="rId1"/><Relationship Target="../media/image14.png" Type="http://schemas.openxmlformats.org/officeDocument/2006/relationships/image" Id="rId3"/></Relationships>
</file>

<file path=ppt/slides/_rels/slide23.xml.rels><?xml version="1.0" encoding="UTF-8" standalone="yes"?><Relationships xmlns="http://schemas.openxmlformats.org/package/2006/relationships"><Relationship Target="../notesSlides/notesSlide23.xml" Type="http://schemas.openxmlformats.org/officeDocument/2006/relationships/notesSlide" Id="rId2"/><Relationship Target="../slideLayouts/slideLayout7.xml" Type="http://schemas.openxmlformats.org/officeDocument/2006/relationships/slideLayout" Id="rId1"/><Relationship Target="../media/image18.png" Type="http://schemas.openxmlformats.org/officeDocument/2006/relationships/image" Id="rId3"/></Relationships>
</file>

<file path=ppt/slides/_rels/slide24.xml.rels><?xml version="1.0" encoding="UTF-8" standalone="yes"?><Relationships xmlns="http://schemas.openxmlformats.org/package/2006/relationships"><Relationship Target="../notesSlides/notesSlide24.xml" Type="http://schemas.openxmlformats.org/officeDocument/2006/relationships/notesSlide" Id="rId2"/><Relationship Target="../slideLayouts/slideLayout7.xml" Type="http://schemas.openxmlformats.org/officeDocument/2006/relationships/slideLayout" Id="rId1"/><Relationship Target="https://www.healthcare.gov/immigration-status-and-the-marketplace/" Type="http://schemas.openxmlformats.org/officeDocument/2006/relationships/hyperlink" TargetMode="External" Id="rId4"/><Relationship Target="../media/image12.png" Type="http://schemas.openxmlformats.org/officeDocument/2006/relationships/image" Id="rId3"/></Relationships>
</file>

<file path=ppt/slides/_rels/slide25.xml.rels><?xml version="1.0" encoding="UTF-8" standalone="yes"?><Relationships xmlns="http://schemas.openxmlformats.org/package/2006/relationships"><Relationship Target="../notesSlides/notesSlide25.xml" Type="http://schemas.openxmlformats.org/officeDocument/2006/relationships/notesSlide" Id="rId2"/><Relationship Target="../slideLayouts/slideLayout7.xml" Type="http://schemas.openxmlformats.org/officeDocument/2006/relationships/slideLayout" Id="rId1"/><Relationship Target="../media/image15.png" Type="http://schemas.openxmlformats.org/officeDocument/2006/relationships/image" Id="rId3"/></Relationships>
</file>

<file path=ppt/slides/_rels/slide26.xml.rels><?xml version="1.0" encoding="UTF-8" standalone="yes"?><Relationships xmlns="http://schemas.openxmlformats.org/package/2006/relationships"><Relationship Target="../notesSlides/notesSlide26.xml" Type="http://schemas.openxmlformats.org/officeDocument/2006/relationships/notesSlide" Id="rId2"/><Relationship Target="../slideLayouts/slideLayout7.xml" Type="http://schemas.openxmlformats.org/officeDocument/2006/relationships/slideLayout" Id="rId1"/><Relationship Target="../media/image16.png" Type="http://schemas.openxmlformats.org/officeDocument/2006/relationships/image" Id="rId3"/></Relationships>
</file>

<file path=ppt/slides/_rels/slide27.xml.rels><?xml version="1.0" encoding="UTF-8" standalone="yes"?><Relationships xmlns="http://schemas.openxmlformats.org/package/2006/relationships"><Relationship Target="../notesSlides/notesSlide27.xml" Type="http://schemas.openxmlformats.org/officeDocument/2006/relationships/notesSlide" Id="rId2"/><Relationship Target="../slideLayouts/slideLayout7.xml" Type="http://schemas.openxmlformats.org/officeDocument/2006/relationships/slideLayout" Id="rId1"/><Relationship Target="../media/image22.png" Type="http://schemas.openxmlformats.org/officeDocument/2006/relationships/image" Id="rId3"/></Relationships>
</file>

<file path=ppt/slides/_rels/slide28.xml.rels><?xml version="1.0" encoding="UTF-8" standalone="yes"?><Relationships xmlns="http://schemas.openxmlformats.org/package/2006/relationships"><Relationship Target="../notesSlides/notesSlide28.xml" Type="http://schemas.openxmlformats.org/officeDocument/2006/relationships/notesSlide" Id="rId2"/><Relationship Target="../slideLayouts/slideLayout7.xml" Type="http://schemas.openxmlformats.org/officeDocument/2006/relationships/slideLayout" Id="rId1"/><Relationship Target="../media/image19.png" Type="http://schemas.openxmlformats.org/officeDocument/2006/relationships/image" Id="rId3"/></Relationships>
</file>

<file path=ppt/slides/_rels/slide29.xml.rels><?xml version="1.0" encoding="UTF-8" standalone="yes"?><Relationships xmlns="http://schemas.openxmlformats.org/package/2006/relationships"><Relationship Target="../notesSlides/notesSlide29.xml" Type="http://schemas.openxmlformats.org/officeDocument/2006/relationships/notesSlide" Id="rId2"/><Relationship Target="../slideLayouts/slideLayout7.xml" Type="http://schemas.openxmlformats.org/officeDocument/2006/relationships/slideLayout" Id="rId1"/><Relationship Target="../media/image21.png" Type="http://schemas.openxmlformats.org/officeDocument/2006/relationships/image" Id="rId3"/></Relationships>
</file>

<file path=ppt/slides/_rels/slide3.xml.rels><?xml version="1.0" encoding="UTF-8" standalone="yes"?><Relationships xmlns="http://schemas.openxmlformats.org/package/2006/relationships"><Relationship Target="../notesSlides/notesSlide3.xml" Type="http://schemas.openxmlformats.org/officeDocument/2006/relationships/notesSlide" Id="rId2"/><Relationship Target="../slideLayouts/slideLayout3.xml" Type="http://schemas.openxmlformats.org/officeDocument/2006/relationships/slideLayout" Id="rId1"/><Relationship Target="mailto:CoverLemay@gmail.com" Type="http://schemas.openxmlformats.org/officeDocument/2006/relationships/hyperlink" TargetMode="External" Id="rId4"/><Relationship Target="http://www.coverlemay.com/" Type="http://schemas.openxmlformats.org/officeDocument/2006/relationships/hyperlink" TargetMode="External" Id="rId3"/></Relationships>
</file>

<file path=ppt/slides/_rels/slide30.xml.rels><?xml version="1.0" encoding="UTF-8" standalone="yes"?><Relationships xmlns="http://schemas.openxmlformats.org/package/2006/relationships"><Relationship Target="../notesSlides/notesSlide30.xml" Type="http://schemas.openxmlformats.org/officeDocument/2006/relationships/notesSlide" Id="rId2"/><Relationship Target="../slideLayouts/slideLayout7.xml" Type="http://schemas.openxmlformats.org/officeDocument/2006/relationships/slideLayout" Id="rId1"/><Relationship Target="../media/image20.png" Type="http://schemas.openxmlformats.org/officeDocument/2006/relationships/image" Id="rId3"/></Relationships>
</file>

<file path=ppt/slides/_rels/slide31.xml.rels><?xml version="1.0" encoding="UTF-8" standalone="yes"?><Relationships xmlns="http://schemas.openxmlformats.org/package/2006/relationships"><Relationship Target="../notesSlides/notesSlide31.xml" Type="http://schemas.openxmlformats.org/officeDocument/2006/relationships/notesSlide" Id="rId2"/><Relationship Target="../slideLayouts/slideLayout7.xml" Type="http://schemas.openxmlformats.org/officeDocument/2006/relationships/slideLayout" Id="rId1"/><Relationship Target="../media/image23.png" Type="http://schemas.openxmlformats.org/officeDocument/2006/relationships/image" Id="rId3"/></Relationships>
</file>

<file path=ppt/slides/_rels/slide32.xml.rels><?xml version="1.0" encoding="UTF-8" standalone="yes"?><Relationships xmlns="http://schemas.openxmlformats.org/package/2006/relationships"><Relationship Target="ppt/slides/slide93.xml" Type="http://schemas.openxmlformats.org/officeDocument/2006/relationships/hyperlink" TargetMode="External" Id="rId14"/><Relationship Target="ppt/slides/slide79.xml" Type="http://schemas.openxmlformats.org/officeDocument/2006/relationships/hyperlink" TargetMode="External" Id="rId12"/><Relationship Target="../notesSlides/notesSlide32.xml" Type="http://schemas.openxmlformats.org/officeDocument/2006/relationships/notesSlide" Id="rId2"/><Relationship Target="ppt/slides/slide82.xml" Type="http://schemas.openxmlformats.org/officeDocument/2006/relationships/hyperlink" TargetMode="External" Id="rId13"/><Relationship Target="../slideLayouts/slideLayout2.xml" Type="http://schemas.openxmlformats.org/officeDocument/2006/relationships/slideLayout" Id="rId1"/><Relationship Target="ppt/slides/slide59.xml" Type="http://schemas.openxmlformats.org/officeDocument/2006/relationships/hyperlink" TargetMode="External" Id="rId10"/><Relationship Target="ppt/slides/slide11.xml" Type="http://schemas.openxmlformats.org/officeDocument/2006/relationships/hyperlink" TargetMode="External" Id="rId4"/><Relationship Target="ppt/slides/slide71.xml" Type="http://schemas.openxmlformats.org/officeDocument/2006/relationships/hyperlink" TargetMode="External" Id="rId11"/><Relationship Target="ppt/slides/slide3.xml" Type="http://schemas.openxmlformats.org/officeDocument/2006/relationships/hyperlink" TargetMode="External" Id="rId3"/><Relationship Target="ppt/slides/slide50.xml" Type="http://schemas.openxmlformats.org/officeDocument/2006/relationships/hyperlink" TargetMode="External" Id="rId9"/><Relationship Target="ppt/slides/slide33.xml" Type="http://schemas.openxmlformats.org/officeDocument/2006/relationships/hyperlink" TargetMode="External" Id="rId6"/><Relationship Target="ppt/slides/slide20.xml" Type="http://schemas.openxmlformats.org/officeDocument/2006/relationships/hyperlink" TargetMode="External" Id="rId5"/><Relationship Target="ppt/slides/slide44.xml" Type="http://schemas.openxmlformats.org/officeDocument/2006/relationships/hyperlink" TargetMode="External" Id="rId8"/><Relationship Target="ppt/slides/slide37.xml" Type="http://schemas.openxmlformats.org/officeDocument/2006/relationships/hyperlink" TargetMode="External" Id="rId7"/></Relationships>
</file>

<file path=ppt/slides/_rels/slide33.xml.rels><?xml version="1.0" encoding="UTF-8" standalone="yes"?><Relationships xmlns="http://schemas.openxmlformats.org/package/2006/relationships"><Relationship Target="../notesSlides/notesSlide33.xml" Type="http://schemas.openxmlformats.org/officeDocument/2006/relationships/notesSlide" Id="rId2"/><Relationship Target="../slideLayouts/slideLayout3.xml" Type="http://schemas.openxmlformats.org/officeDocument/2006/relationships/slideLayout" Id="rId1"/><Relationship Target="mailto:CoverLemay@gmail.com" Type="http://schemas.openxmlformats.org/officeDocument/2006/relationships/hyperlink" TargetMode="External" Id="rId4"/><Relationship Target="http://www.coverlemay.com/" Type="http://schemas.openxmlformats.org/officeDocument/2006/relationships/hyperlink" TargetMode="External" Id="rId3"/></Relationships>
</file>

<file path=ppt/slides/_rels/slide34.xml.rels><?xml version="1.0" encoding="UTF-8" standalone="yes"?><Relationships xmlns="http://schemas.openxmlformats.org/package/2006/relationships"><Relationship Target="../notesSlides/notesSlide34.xml" Type="http://schemas.openxmlformats.org/officeDocument/2006/relationships/notesSlide" Id="rId2"/><Relationship Target="../slideLayouts/slideLayout7.xml" Type="http://schemas.openxmlformats.org/officeDocument/2006/relationships/slideLayout" Id="rId1"/><Relationship Target="../media/image25.png" Type="http://schemas.openxmlformats.org/officeDocument/2006/relationships/image" Id="rId3"/></Relationships>
</file>

<file path=ppt/slides/_rels/slide35.xml.rels><?xml version="1.0" encoding="UTF-8" standalone="yes"?><Relationships xmlns="http://schemas.openxmlformats.org/package/2006/relationships"><Relationship Target="../notesSlides/notesSlide35.xml" Type="http://schemas.openxmlformats.org/officeDocument/2006/relationships/notesSlide" Id="rId2"/><Relationship Target="../slideLayouts/slideLayout7.xml" Type="http://schemas.openxmlformats.org/officeDocument/2006/relationships/slideLayout" Id="rId1"/><Relationship Target="../media/image24.png" Type="http://schemas.openxmlformats.org/officeDocument/2006/relationships/image" Id="rId3"/></Relationships>
</file>

<file path=ppt/slides/_rels/slide36.xml.rels><?xml version="1.0" encoding="UTF-8" standalone="yes"?><Relationships xmlns="http://schemas.openxmlformats.org/package/2006/relationships"><Relationship Target="ppt/slides/slide93.xml" Type="http://schemas.openxmlformats.org/officeDocument/2006/relationships/hyperlink" TargetMode="External" Id="rId14"/><Relationship Target="ppt/slides/slide79.xml" Type="http://schemas.openxmlformats.org/officeDocument/2006/relationships/hyperlink" TargetMode="External" Id="rId12"/><Relationship Target="../notesSlides/notesSlide36.xml" Type="http://schemas.openxmlformats.org/officeDocument/2006/relationships/notesSlide" Id="rId2"/><Relationship Target="ppt/slides/slide82.xml" Type="http://schemas.openxmlformats.org/officeDocument/2006/relationships/hyperlink" TargetMode="External" Id="rId13"/><Relationship Target="../slideLayouts/slideLayout2.xml" Type="http://schemas.openxmlformats.org/officeDocument/2006/relationships/slideLayout" Id="rId1"/><Relationship Target="ppt/slides/slide59.xml" Type="http://schemas.openxmlformats.org/officeDocument/2006/relationships/hyperlink" TargetMode="External" Id="rId10"/><Relationship Target="ppt/slides/slide11.xml" Type="http://schemas.openxmlformats.org/officeDocument/2006/relationships/hyperlink" TargetMode="External" Id="rId4"/><Relationship Target="ppt/slides/slide71.xml" Type="http://schemas.openxmlformats.org/officeDocument/2006/relationships/hyperlink" TargetMode="External" Id="rId11"/><Relationship Target="ppt/slides/slide3.xml" Type="http://schemas.openxmlformats.org/officeDocument/2006/relationships/hyperlink" TargetMode="External" Id="rId3"/><Relationship Target="ppt/slides/slide50.xml" Type="http://schemas.openxmlformats.org/officeDocument/2006/relationships/hyperlink" TargetMode="External" Id="rId9"/><Relationship Target="ppt/slides/slide33.xml" Type="http://schemas.openxmlformats.org/officeDocument/2006/relationships/hyperlink" TargetMode="External" Id="rId6"/><Relationship Target="ppt/slides/slide20.xml" Type="http://schemas.openxmlformats.org/officeDocument/2006/relationships/hyperlink" TargetMode="External" Id="rId5"/><Relationship Target="ppt/slides/slide44.xml" Type="http://schemas.openxmlformats.org/officeDocument/2006/relationships/hyperlink" TargetMode="External" Id="rId8"/><Relationship Target="ppt/slides/slide37.xml" Type="http://schemas.openxmlformats.org/officeDocument/2006/relationships/hyperlink" TargetMode="External" Id="rId7"/></Relationships>
</file>

<file path=ppt/slides/_rels/slide37.xml.rels><?xml version="1.0" encoding="UTF-8" standalone="yes"?><Relationships xmlns="http://schemas.openxmlformats.org/package/2006/relationships"><Relationship Target="../notesSlides/notesSlide37.xml" Type="http://schemas.openxmlformats.org/officeDocument/2006/relationships/notesSlide" Id="rId2"/><Relationship Target="../slideLayouts/slideLayout3.xml" Type="http://schemas.openxmlformats.org/officeDocument/2006/relationships/slideLayout" Id="rId1"/><Relationship Target="mailto:CoverLemay@gmail.com" Type="http://schemas.openxmlformats.org/officeDocument/2006/relationships/hyperlink" TargetMode="External" Id="rId4"/><Relationship Target="http://www.coverlemay.com/" Type="http://schemas.openxmlformats.org/officeDocument/2006/relationships/hyperlink" TargetMode="External" Id="rId3"/></Relationships>
</file>

<file path=ppt/slides/_rels/slide38.xml.rels><?xml version="1.0" encoding="UTF-8" standalone="yes"?><Relationships xmlns="http://schemas.openxmlformats.org/package/2006/relationships"><Relationship Target="../notesSlides/notesSlide38.xml" Type="http://schemas.openxmlformats.org/officeDocument/2006/relationships/notesSlide" Id="rId2"/><Relationship Target="../slideLayouts/slideLayout7.xml" Type="http://schemas.openxmlformats.org/officeDocument/2006/relationships/slideLayout" Id="rId1"/><Relationship Target="../media/image30.png" Type="http://schemas.openxmlformats.org/officeDocument/2006/relationships/image" Id="rId3"/></Relationships>
</file>

<file path=ppt/slides/_rels/slide39.xml.rels><?xml version="1.0" encoding="UTF-8" standalone="yes"?><Relationships xmlns="http://schemas.openxmlformats.org/package/2006/relationships"><Relationship Target="../notesSlides/notesSlide39.xml" Type="http://schemas.openxmlformats.org/officeDocument/2006/relationships/notesSlide" Id="rId2"/><Relationship Target="../slideLayouts/slideLayout7.xml" Type="http://schemas.openxmlformats.org/officeDocument/2006/relationships/slideLayout" Id="rId1"/><Relationship Target="../media/image26.png" Type="http://schemas.openxmlformats.org/officeDocument/2006/relationships/image" Id="rId3"/></Relationships>
</file>

<file path=ppt/slides/_rels/slide4.xml.rels><?xml version="1.0" encoding="UTF-8" standalone="yes"?><Relationships xmlns="http://schemas.openxmlformats.org/package/2006/relationships"><Relationship Target="../notesSlides/notesSlide4.xml" Type="http://schemas.openxmlformats.org/officeDocument/2006/relationships/notesSlide" Id="rId2"/><Relationship Target="../slideLayouts/slideLayout7.xml" Type="http://schemas.openxmlformats.org/officeDocument/2006/relationships/slideLayout" Id="rId1"/><Relationship Target="../media/image02.png" Type="http://schemas.openxmlformats.org/officeDocument/2006/relationships/image" Id="rId3"/></Relationships>
</file>

<file path=ppt/slides/_rels/slide40.xml.rels><?xml version="1.0" encoding="UTF-8" standalone="yes"?><Relationships xmlns="http://schemas.openxmlformats.org/package/2006/relationships"><Relationship Target="../notesSlides/notesSlide40.xml" Type="http://schemas.openxmlformats.org/officeDocument/2006/relationships/notesSlide" Id="rId2"/><Relationship Target="../slideLayouts/slideLayout7.xml" Type="http://schemas.openxmlformats.org/officeDocument/2006/relationships/slideLayout" Id="rId1"/><Relationship Target="../media/image29.png" Type="http://schemas.openxmlformats.org/officeDocument/2006/relationships/image" Id="rId3"/></Relationships>
</file>

<file path=ppt/slides/_rels/slide41.xml.rels><?xml version="1.0" encoding="UTF-8" standalone="yes"?><Relationships xmlns="http://schemas.openxmlformats.org/package/2006/relationships"><Relationship Target="../notesSlides/notesSlide41.xml" Type="http://schemas.openxmlformats.org/officeDocument/2006/relationships/notesSlide" Id="rId2"/><Relationship Target="../slideLayouts/slideLayout7.xml" Type="http://schemas.openxmlformats.org/officeDocument/2006/relationships/slideLayout" Id="rId1"/><Relationship Target="../media/image27.png" Type="http://schemas.openxmlformats.org/officeDocument/2006/relationships/image" Id="rId3"/></Relationships>
</file>

<file path=ppt/slides/_rels/slide42.xml.rels><?xml version="1.0" encoding="UTF-8" standalone="yes"?><Relationships xmlns="http://schemas.openxmlformats.org/package/2006/relationships"><Relationship Target="../notesSlides/notesSlide42.xml" Type="http://schemas.openxmlformats.org/officeDocument/2006/relationships/notesSlide" Id="rId2"/><Relationship Target="../slideLayouts/slideLayout7.xml" Type="http://schemas.openxmlformats.org/officeDocument/2006/relationships/slideLayout" Id="rId1"/><Relationship Target="../media/image28.png" Type="http://schemas.openxmlformats.org/officeDocument/2006/relationships/image" Id="rId3"/></Relationships>
</file>

<file path=ppt/slides/_rels/slide43.xml.rels><?xml version="1.0" encoding="UTF-8" standalone="yes"?><Relationships xmlns="http://schemas.openxmlformats.org/package/2006/relationships"><Relationship Target="ppt/slides/slide93.xml" Type="http://schemas.openxmlformats.org/officeDocument/2006/relationships/hyperlink" TargetMode="External" Id="rId14"/><Relationship Target="ppt/slides/slide79.xml" Type="http://schemas.openxmlformats.org/officeDocument/2006/relationships/hyperlink" TargetMode="External" Id="rId12"/><Relationship Target="../notesSlides/notesSlide43.xml" Type="http://schemas.openxmlformats.org/officeDocument/2006/relationships/notesSlide" Id="rId2"/><Relationship Target="ppt/slides/slide82.xml" Type="http://schemas.openxmlformats.org/officeDocument/2006/relationships/hyperlink" TargetMode="External" Id="rId13"/><Relationship Target="../slideLayouts/slideLayout2.xml" Type="http://schemas.openxmlformats.org/officeDocument/2006/relationships/slideLayout" Id="rId1"/><Relationship Target="ppt/slides/slide59.xml" Type="http://schemas.openxmlformats.org/officeDocument/2006/relationships/hyperlink" TargetMode="External" Id="rId10"/><Relationship Target="ppt/slides/slide11.xml" Type="http://schemas.openxmlformats.org/officeDocument/2006/relationships/hyperlink" TargetMode="External" Id="rId4"/><Relationship Target="ppt/slides/slide71.xml" Type="http://schemas.openxmlformats.org/officeDocument/2006/relationships/hyperlink" TargetMode="External" Id="rId11"/><Relationship Target="ppt/slides/slide3.xml" Type="http://schemas.openxmlformats.org/officeDocument/2006/relationships/hyperlink" TargetMode="External" Id="rId3"/><Relationship Target="ppt/slides/slide50.xml" Type="http://schemas.openxmlformats.org/officeDocument/2006/relationships/hyperlink" TargetMode="External" Id="rId9"/><Relationship Target="ppt/slides/slide33.xml" Type="http://schemas.openxmlformats.org/officeDocument/2006/relationships/hyperlink" TargetMode="External" Id="rId6"/><Relationship Target="ppt/slides/slide20.xml" Type="http://schemas.openxmlformats.org/officeDocument/2006/relationships/hyperlink" TargetMode="External" Id="rId5"/><Relationship Target="ppt/slides/slide44.xml" Type="http://schemas.openxmlformats.org/officeDocument/2006/relationships/hyperlink" TargetMode="External" Id="rId8"/><Relationship Target="ppt/slides/slide37.xml" Type="http://schemas.openxmlformats.org/officeDocument/2006/relationships/hyperlink" TargetMode="External" Id="rId7"/></Relationships>
</file>

<file path=ppt/slides/_rels/slide44.xml.rels><?xml version="1.0" encoding="UTF-8" standalone="yes"?><Relationships xmlns="http://schemas.openxmlformats.org/package/2006/relationships"><Relationship Target="../notesSlides/notesSlide44.xml" Type="http://schemas.openxmlformats.org/officeDocument/2006/relationships/notesSlide" Id="rId2"/><Relationship Target="../slideLayouts/slideLayout3.xml" Type="http://schemas.openxmlformats.org/officeDocument/2006/relationships/slideLayout" Id="rId1"/><Relationship Target="mailto:CoverLemay@gmail.com" Type="http://schemas.openxmlformats.org/officeDocument/2006/relationships/hyperlink" TargetMode="External" Id="rId4"/><Relationship Target="http://www.coverlemay.com/" Type="http://schemas.openxmlformats.org/officeDocument/2006/relationships/hyperlink" TargetMode="External" Id="rId3"/></Relationships>
</file>

<file path=ppt/slides/_rels/slide45.xml.rels><?xml version="1.0" encoding="UTF-8" standalone="yes"?><Relationships xmlns="http://schemas.openxmlformats.org/package/2006/relationships"><Relationship Target="../notesSlides/notesSlide45.xml" Type="http://schemas.openxmlformats.org/officeDocument/2006/relationships/notesSlide" Id="rId2"/><Relationship Target="../slideLayouts/slideLayout7.xml" Type="http://schemas.openxmlformats.org/officeDocument/2006/relationships/slideLayout" Id="rId1"/><Relationship Target="../media/image32.png" Type="http://schemas.openxmlformats.org/officeDocument/2006/relationships/image" Id="rId3"/></Relationships>
</file>

<file path=ppt/slides/_rels/slide46.xml.rels><?xml version="1.0" encoding="UTF-8" standalone="yes"?><Relationships xmlns="http://schemas.openxmlformats.org/package/2006/relationships"><Relationship Target="../notesSlides/notesSlide46.xml" Type="http://schemas.openxmlformats.org/officeDocument/2006/relationships/notesSlide" Id="rId2"/><Relationship Target="../slideLayouts/slideLayout7.xml" Type="http://schemas.openxmlformats.org/officeDocument/2006/relationships/slideLayout" Id="rId1"/><Relationship Target="../media/image31.png" Type="http://schemas.openxmlformats.org/officeDocument/2006/relationships/image" Id="rId3"/></Relationships>
</file>

<file path=ppt/slides/_rels/slide47.xml.rels><?xml version="1.0" encoding="UTF-8" standalone="yes"?><Relationships xmlns="http://schemas.openxmlformats.org/package/2006/relationships"><Relationship Target="../notesSlides/notesSlide47.xml" Type="http://schemas.openxmlformats.org/officeDocument/2006/relationships/notesSlide" Id="rId2"/><Relationship Target="../slideLayouts/slideLayout7.xml" Type="http://schemas.openxmlformats.org/officeDocument/2006/relationships/slideLayout" Id="rId1"/><Relationship Target="../media/image35.png" Type="http://schemas.openxmlformats.org/officeDocument/2006/relationships/image" Id="rId3"/></Relationships>
</file>

<file path=ppt/slides/_rels/slide48.xml.rels><?xml version="1.0" encoding="UTF-8" standalone="yes"?><Relationships xmlns="http://schemas.openxmlformats.org/package/2006/relationships"><Relationship Target="../notesSlides/notesSlide48.xml" Type="http://schemas.openxmlformats.org/officeDocument/2006/relationships/notesSlide" Id="rId2"/><Relationship Target="../slideLayouts/slideLayout7.xml" Type="http://schemas.openxmlformats.org/officeDocument/2006/relationships/slideLayout" Id="rId1"/><Relationship Target="../media/image33.png" Type="http://schemas.openxmlformats.org/officeDocument/2006/relationships/image" Id="rId3"/></Relationships>
</file>

<file path=ppt/slides/_rels/slide49.xml.rels><?xml version="1.0" encoding="UTF-8" standalone="yes"?><Relationships xmlns="http://schemas.openxmlformats.org/package/2006/relationships"><Relationship Target="ppt/slides/slide93.xml" Type="http://schemas.openxmlformats.org/officeDocument/2006/relationships/hyperlink" TargetMode="External" Id="rId14"/><Relationship Target="ppt/slides/slide79.xml" Type="http://schemas.openxmlformats.org/officeDocument/2006/relationships/hyperlink" TargetMode="External" Id="rId12"/><Relationship Target="../notesSlides/notesSlide49.xml" Type="http://schemas.openxmlformats.org/officeDocument/2006/relationships/notesSlide" Id="rId2"/><Relationship Target="ppt/slides/slide82.xml" Type="http://schemas.openxmlformats.org/officeDocument/2006/relationships/hyperlink" TargetMode="External" Id="rId13"/><Relationship Target="../slideLayouts/slideLayout2.xml" Type="http://schemas.openxmlformats.org/officeDocument/2006/relationships/slideLayout" Id="rId1"/><Relationship Target="ppt/slides/slide59.xml" Type="http://schemas.openxmlformats.org/officeDocument/2006/relationships/hyperlink" TargetMode="External" Id="rId10"/><Relationship Target="ppt/slides/slide11.xml" Type="http://schemas.openxmlformats.org/officeDocument/2006/relationships/hyperlink" TargetMode="External" Id="rId4"/><Relationship Target="ppt/slides/slide71.xml" Type="http://schemas.openxmlformats.org/officeDocument/2006/relationships/hyperlink" TargetMode="External" Id="rId11"/><Relationship Target="ppt/slides/slide3.xml" Type="http://schemas.openxmlformats.org/officeDocument/2006/relationships/hyperlink" TargetMode="External" Id="rId3"/><Relationship Target="ppt/slides/slide50.xml" Type="http://schemas.openxmlformats.org/officeDocument/2006/relationships/hyperlink" TargetMode="External" Id="rId9"/><Relationship Target="ppt/slides/slide33.xml" Type="http://schemas.openxmlformats.org/officeDocument/2006/relationships/hyperlink" TargetMode="External" Id="rId6"/><Relationship Target="ppt/slides/slide20.xml" Type="http://schemas.openxmlformats.org/officeDocument/2006/relationships/hyperlink" TargetMode="External" Id="rId5"/><Relationship Target="ppt/slides/slide44.xml" Type="http://schemas.openxmlformats.org/officeDocument/2006/relationships/hyperlink" TargetMode="External" Id="rId8"/><Relationship Target="ppt/slides/slide37.xml" Type="http://schemas.openxmlformats.org/officeDocument/2006/relationships/hyperlink" TargetMode="External" Id="rId7"/></Relationships>
</file>

<file path=ppt/slides/_rels/slide5.xml.rels><?xml version="1.0" encoding="UTF-8" standalone="yes"?><Relationships xmlns="http://schemas.openxmlformats.org/package/2006/relationships"><Relationship Target="../notesSlides/notesSlide5.xml" Type="http://schemas.openxmlformats.org/officeDocument/2006/relationships/notesSlide" Id="rId2"/><Relationship Target="../slideLayouts/slideLayout7.xml" Type="http://schemas.openxmlformats.org/officeDocument/2006/relationships/slideLayout" Id="rId1"/><Relationship Target="../media/image08.png" Type="http://schemas.openxmlformats.org/officeDocument/2006/relationships/image" Id="rId3"/></Relationships>
</file>

<file path=ppt/slides/_rels/slide50.xml.rels><?xml version="1.0" encoding="UTF-8" standalone="yes"?><Relationships xmlns="http://schemas.openxmlformats.org/package/2006/relationships"><Relationship Target="../notesSlides/notesSlide50.xml" Type="http://schemas.openxmlformats.org/officeDocument/2006/relationships/notesSlide" Id="rId2"/><Relationship Target="../slideLayouts/slideLayout3.xml" Type="http://schemas.openxmlformats.org/officeDocument/2006/relationships/slideLayout" Id="rId1"/><Relationship Target="mailto:CoverLemay@gmail.com" Type="http://schemas.openxmlformats.org/officeDocument/2006/relationships/hyperlink" TargetMode="External" Id="rId4"/><Relationship Target="http://www.coverlemay.com/" Type="http://schemas.openxmlformats.org/officeDocument/2006/relationships/hyperlink" TargetMode="External" Id="rId3"/></Relationships>
</file>

<file path=ppt/slides/_rels/slide51.xml.rels><?xml version="1.0" encoding="UTF-8" standalone="yes"?><Relationships xmlns="http://schemas.openxmlformats.org/package/2006/relationships"><Relationship Target="../notesSlides/notesSlide51.xml" Type="http://schemas.openxmlformats.org/officeDocument/2006/relationships/notesSlide" Id="rId2"/><Relationship Target="../slideLayouts/slideLayout7.xml" Type="http://schemas.openxmlformats.org/officeDocument/2006/relationships/slideLayout" Id="rId1"/><Relationship Target="../media/image34.png" Type="http://schemas.openxmlformats.org/officeDocument/2006/relationships/image" Id="rId3"/></Relationships>
</file>

<file path=ppt/slides/_rels/slide52.xml.rels><?xml version="1.0" encoding="UTF-8" standalone="yes"?><Relationships xmlns="http://schemas.openxmlformats.org/package/2006/relationships"><Relationship Target="../notesSlides/notesSlide52.xml" Type="http://schemas.openxmlformats.org/officeDocument/2006/relationships/notesSlide" Id="rId2"/><Relationship Target="../slideLayouts/slideLayout7.xml" Type="http://schemas.openxmlformats.org/officeDocument/2006/relationships/slideLayout" Id="rId1"/><Relationship Target="../media/image43.png" Type="http://schemas.openxmlformats.org/officeDocument/2006/relationships/image" Id="rId3"/></Relationships>
</file>

<file path=ppt/slides/_rels/slide53.xml.rels><?xml version="1.0" encoding="UTF-8" standalone="yes"?><Relationships xmlns="http://schemas.openxmlformats.org/package/2006/relationships"><Relationship Target="../notesSlides/notesSlide53.xml" Type="http://schemas.openxmlformats.org/officeDocument/2006/relationships/notesSlide" Id="rId2"/><Relationship Target="../slideLayouts/slideLayout7.xml" Type="http://schemas.openxmlformats.org/officeDocument/2006/relationships/slideLayout" Id="rId1"/><Relationship Target="../media/image54.png" Type="http://schemas.openxmlformats.org/officeDocument/2006/relationships/image" Id="rId3"/></Relationships>
</file>

<file path=ppt/slides/_rels/slide54.xml.rels><?xml version="1.0" encoding="UTF-8" standalone="yes"?><Relationships xmlns="http://schemas.openxmlformats.org/package/2006/relationships"><Relationship Target="../notesSlides/notesSlide54.xml" Type="http://schemas.openxmlformats.org/officeDocument/2006/relationships/notesSlide" Id="rId2"/><Relationship Target="../slideLayouts/slideLayout7.xml" Type="http://schemas.openxmlformats.org/officeDocument/2006/relationships/slideLayout" Id="rId1"/><Relationship Target="../media/image37.png" Type="http://schemas.openxmlformats.org/officeDocument/2006/relationships/image" Id="rId3"/></Relationships>
</file>

<file path=ppt/slides/_rels/slide55.xml.rels><?xml version="1.0" encoding="UTF-8" standalone="yes"?><Relationships xmlns="http://schemas.openxmlformats.org/package/2006/relationships"><Relationship Target="../notesSlides/notesSlide55.xml" Type="http://schemas.openxmlformats.org/officeDocument/2006/relationships/notesSlide" Id="rId2"/><Relationship Target="../slideLayouts/slideLayout7.xml" Type="http://schemas.openxmlformats.org/officeDocument/2006/relationships/slideLayout" Id="rId1"/><Relationship Target="http://www.coverlemay.com/" Type="http://schemas.openxmlformats.org/officeDocument/2006/relationships/hyperlink" TargetMode="External" Id="rId4"/><Relationship Target="../media/image36.png" Type="http://schemas.openxmlformats.org/officeDocument/2006/relationships/image" Id="rId3"/><Relationship Target="mailto:CoverLemay@gmail.com" Type="http://schemas.openxmlformats.org/officeDocument/2006/relationships/hyperlink" TargetMode="External" Id="rId5"/></Relationships>
</file>

<file path=ppt/slides/_rels/slide56.xml.rels><?xml version="1.0" encoding="UTF-8" standalone="yes"?><Relationships xmlns="http://schemas.openxmlformats.org/package/2006/relationships"><Relationship Target="../notesSlides/notesSlide56.xml" Type="http://schemas.openxmlformats.org/officeDocument/2006/relationships/notesSlide" Id="rId2"/><Relationship Target="../slideLayouts/slideLayout7.xml" Type="http://schemas.openxmlformats.org/officeDocument/2006/relationships/slideLayout" Id="rId1"/><Relationship Target="../media/image38.png" Type="http://schemas.openxmlformats.org/officeDocument/2006/relationships/image" Id="rId3"/></Relationships>
</file>

<file path=ppt/slides/_rels/slide57.xml.rels><?xml version="1.0" encoding="UTF-8" standalone="yes"?><Relationships xmlns="http://schemas.openxmlformats.org/package/2006/relationships"><Relationship Target="../notesSlides/notesSlide57.xml" Type="http://schemas.openxmlformats.org/officeDocument/2006/relationships/notesSlide" Id="rId2"/><Relationship Target="../slideLayouts/slideLayout7.xml" Type="http://schemas.openxmlformats.org/officeDocument/2006/relationships/slideLayout" Id="rId1"/><Relationship Target="../media/image39.png" Type="http://schemas.openxmlformats.org/officeDocument/2006/relationships/image" Id="rId3"/></Relationships>
</file>

<file path=ppt/slides/_rels/slide58.xml.rels><?xml version="1.0" encoding="UTF-8" standalone="yes"?><Relationships xmlns="http://schemas.openxmlformats.org/package/2006/relationships"><Relationship Target="ppt/slides/slide93.xml" Type="http://schemas.openxmlformats.org/officeDocument/2006/relationships/hyperlink" TargetMode="External" Id="rId14"/><Relationship Target="ppt/slides/slide79.xml" Type="http://schemas.openxmlformats.org/officeDocument/2006/relationships/hyperlink" TargetMode="External" Id="rId12"/><Relationship Target="../notesSlides/notesSlide58.xml" Type="http://schemas.openxmlformats.org/officeDocument/2006/relationships/notesSlide" Id="rId2"/><Relationship Target="ppt/slides/slide82.xml" Type="http://schemas.openxmlformats.org/officeDocument/2006/relationships/hyperlink" TargetMode="External" Id="rId13"/><Relationship Target="../slideLayouts/slideLayout2.xml" Type="http://schemas.openxmlformats.org/officeDocument/2006/relationships/slideLayout" Id="rId1"/><Relationship Target="ppt/slides/slide59.xml" Type="http://schemas.openxmlformats.org/officeDocument/2006/relationships/hyperlink" TargetMode="External" Id="rId10"/><Relationship Target="ppt/slides/slide11.xml" Type="http://schemas.openxmlformats.org/officeDocument/2006/relationships/hyperlink" TargetMode="External" Id="rId4"/><Relationship Target="ppt/slides/slide71.xml" Type="http://schemas.openxmlformats.org/officeDocument/2006/relationships/hyperlink" TargetMode="External" Id="rId11"/><Relationship Target="ppt/slides/slide3.xml" Type="http://schemas.openxmlformats.org/officeDocument/2006/relationships/hyperlink" TargetMode="External" Id="rId3"/><Relationship Target="ppt/slides/slide50.xml" Type="http://schemas.openxmlformats.org/officeDocument/2006/relationships/hyperlink" TargetMode="External" Id="rId9"/><Relationship Target="ppt/slides/slide33.xml" Type="http://schemas.openxmlformats.org/officeDocument/2006/relationships/hyperlink" TargetMode="External" Id="rId6"/><Relationship Target="ppt/slides/slide20.xml" Type="http://schemas.openxmlformats.org/officeDocument/2006/relationships/hyperlink" TargetMode="External" Id="rId5"/><Relationship Target="ppt/slides/slide44.xml" Type="http://schemas.openxmlformats.org/officeDocument/2006/relationships/hyperlink" TargetMode="External" Id="rId8"/><Relationship Target="ppt/slides/slide37.xml" Type="http://schemas.openxmlformats.org/officeDocument/2006/relationships/hyperlink" TargetMode="External" Id="rId7"/></Relationships>
</file>

<file path=ppt/slides/_rels/slide59.xml.rels><?xml version="1.0" encoding="UTF-8" standalone="yes"?><Relationships xmlns="http://schemas.openxmlformats.org/package/2006/relationships"><Relationship Target="../notesSlides/notesSlide59.xml" Type="http://schemas.openxmlformats.org/officeDocument/2006/relationships/notesSlide" Id="rId2"/><Relationship Target="../slideLayouts/slideLayout3.xml" Type="http://schemas.openxmlformats.org/officeDocument/2006/relationships/slideLayout" Id="rId1"/><Relationship Target="mailto:CoverLemay@gmail.com" Type="http://schemas.openxmlformats.org/officeDocument/2006/relationships/hyperlink" TargetMode="External" Id="rId4"/><Relationship Target="http://www.coverlemay.com/" Type="http://schemas.openxmlformats.org/officeDocument/2006/relationships/hyperlink" TargetMode="External" Id="rId3"/></Relationships>
</file>

<file path=ppt/slides/_rels/slide6.xml.rels><?xml version="1.0" encoding="UTF-8" standalone="yes"?><Relationships xmlns="http://schemas.openxmlformats.org/package/2006/relationships"><Relationship Target="../notesSlides/notesSlide6.xml" Type="http://schemas.openxmlformats.org/officeDocument/2006/relationships/notesSlide" Id="rId2"/><Relationship Target="../slideLayouts/slideLayout7.xml" Type="http://schemas.openxmlformats.org/officeDocument/2006/relationships/slideLayout" Id="rId1"/><Relationship Target="../media/image03.png" Type="http://schemas.openxmlformats.org/officeDocument/2006/relationships/image" Id="rId3"/></Relationships>
</file>

<file path=ppt/slides/_rels/slide60.xml.rels><?xml version="1.0" encoding="UTF-8" standalone="yes"?><Relationships xmlns="http://schemas.openxmlformats.org/package/2006/relationships"><Relationship Target="../notesSlides/notesSlide60.xml" Type="http://schemas.openxmlformats.org/officeDocument/2006/relationships/notesSlide" Id="rId2"/><Relationship Target="../slideLayouts/slideLayout7.xml" Type="http://schemas.openxmlformats.org/officeDocument/2006/relationships/slideLayout" Id="rId1"/><Relationship Target="../media/image40.png" Type="http://schemas.openxmlformats.org/officeDocument/2006/relationships/image" Id="rId3"/></Relationships>
</file>

<file path=ppt/slides/_rels/slide61.xml.rels><?xml version="1.0" encoding="UTF-8" standalone="yes"?><Relationships xmlns="http://schemas.openxmlformats.org/package/2006/relationships"><Relationship Target="../notesSlides/notesSlide61.xml" Type="http://schemas.openxmlformats.org/officeDocument/2006/relationships/notesSlide" Id="rId2"/><Relationship Target="../slideLayouts/slideLayout7.xml" Type="http://schemas.openxmlformats.org/officeDocument/2006/relationships/slideLayout" Id="rId1"/><Relationship Target="../media/image42.png" Type="http://schemas.openxmlformats.org/officeDocument/2006/relationships/image" Id="rId3"/></Relationships>
</file>

<file path=ppt/slides/_rels/slide62.xml.rels><?xml version="1.0" encoding="UTF-8" standalone="yes"?><Relationships xmlns="http://schemas.openxmlformats.org/package/2006/relationships"><Relationship Target="../notesSlides/notesSlide62.xml" Type="http://schemas.openxmlformats.org/officeDocument/2006/relationships/notesSlide" Id="rId2"/><Relationship Target="../slideLayouts/slideLayout7.xml" Type="http://schemas.openxmlformats.org/officeDocument/2006/relationships/slideLayout" Id="rId1"/><Relationship Target="../media/image41.png" Type="http://schemas.openxmlformats.org/officeDocument/2006/relationships/image" Id="rId3"/></Relationships>
</file>

<file path=ppt/slides/_rels/slide63.xml.rels><?xml version="1.0" encoding="UTF-8" standalone="yes"?><Relationships xmlns="http://schemas.openxmlformats.org/package/2006/relationships"><Relationship Target="../notesSlides/notesSlide63.xml" Type="http://schemas.openxmlformats.org/officeDocument/2006/relationships/notesSlide" Id="rId2"/><Relationship Target="../slideLayouts/slideLayout7.xml" Type="http://schemas.openxmlformats.org/officeDocument/2006/relationships/slideLayout" Id="rId1"/><Relationship Target="../media/image47.png" Type="http://schemas.openxmlformats.org/officeDocument/2006/relationships/image" Id="rId3"/></Relationships>
</file>

<file path=ppt/slides/_rels/slide64.xml.rels><?xml version="1.0" encoding="UTF-8" standalone="yes"?><Relationships xmlns="http://schemas.openxmlformats.org/package/2006/relationships"><Relationship Target="../notesSlides/notesSlide64.xml" Type="http://schemas.openxmlformats.org/officeDocument/2006/relationships/notesSlide" Id="rId2"/><Relationship Target="../slideLayouts/slideLayout7.xml" Type="http://schemas.openxmlformats.org/officeDocument/2006/relationships/slideLayout" Id="rId1"/><Relationship Target="../media/image46.png" Type="http://schemas.openxmlformats.org/officeDocument/2006/relationships/image" Id="rId3"/></Relationships>
</file>

<file path=ppt/slides/_rels/slide65.xml.rels><?xml version="1.0" encoding="UTF-8" standalone="yes"?><Relationships xmlns="http://schemas.openxmlformats.org/package/2006/relationships"><Relationship Target="../notesSlides/notesSlide65.xml" Type="http://schemas.openxmlformats.org/officeDocument/2006/relationships/notesSlide" Id="rId2"/><Relationship Target="../slideLayouts/slideLayout7.xml" Type="http://schemas.openxmlformats.org/officeDocument/2006/relationships/slideLayout" Id="rId1"/><Relationship Target="../media/image44.png" Type="http://schemas.openxmlformats.org/officeDocument/2006/relationships/image" Id="rId3"/></Relationships>
</file>

<file path=ppt/slides/_rels/slide66.xml.rels><?xml version="1.0" encoding="UTF-8" standalone="yes"?><Relationships xmlns="http://schemas.openxmlformats.org/package/2006/relationships"><Relationship Target="../notesSlides/notesSlide66.xml" Type="http://schemas.openxmlformats.org/officeDocument/2006/relationships/notesSlide" Id="rId2"/><Relationship Target="../slideLayouts/slideLayout7.xml" Type="http://schemas.openxmlformats.org/officeDocument/2006/relationships/slideLayout" Id="rId1"/><Relationship Target="../media/image45.png" Type="http://schemas.openxmlformats.org/officeDocument/2006/relationships/image" Id="rId3"/></Relationships>
</file>

<file path=ppt/slides/_rels/slide67.xml.rels><?xml version="1.0" encoding="UTF-8" standalone="yes"?><Relationships xmlns="http://schemas.openxmlformats.org/package/2006/relationships"><Relationship Target="../notesSlides/notesSlide67.xml" Type="http://schemas.openxmlformats.org/officeDocument/2006/relationships/notesSlide" Id="rId2"/><Relationship Target="../slideLayouts/slideLayout7.xml" Type="http://schemas.openxmlformats.org/officeDocument/2006/relationships/slideLayout" Id="rId1"/><Relationship Target="../media/image55.png" Type="http://schemas.openxmlformats.org/officeDocument/2006/relationships/image" Id="rId3"/></Relationships>
</file>

<file path=ppt/slides/_rels/slide68.xml.rels><?xml version="1.0" encoding="UTF-8" standalone="yes"?><Relationships xmlns="http://schemas.openxmlformats.org/package/2006/relationships"><Relationship Target="../notesSlides/notesSlide68.xml" Type="http://schemas.openxmlformats.org/officeDocument/2006/relationships/notesSlide" Id="rId2"/><Relationship Target="../slideLayouts/slideLayout7.xml" Type="http://schemas.openxmlformats.org/officeDocument/2006/relationships/slideLayout" Id="rId1"/><Relationship Target="../media/image56.png" Type="http://schemas.openxmlformats.org/officeDocument/2006/relationships/image" Id="rId3"/></Relationships>
</file>

<file path=ppt/slides/_rels/slide69.xml.rels><?xml version="1.0" encoding="UTF-8" standalone="yes"?><Relationships xmlns="http://schemas.openxmlformats.org/package/2006/relationships"><Relationship Target="../notesSlides/notesSlide69.xml" Type="http://schemas.openxmlformats.org/officeDocument/2006/relationships/notesSlide" Id="rId2"/><Relationship Target="../slideLayouts/slideLayout7.xml" Type="http://schemas.openxmlformats.org/officeDocument/2006/relationships/slideLayout" Id="rId1"/><Relationship Target="../media/image53.png" Type="http://schemas.openxmlformats.org/officeDocument/2006/relationships/image" Id="rId3"/></Relationships>
</file>

<file path=ppt/slides/_rels/slide7.xml.rels><?xml version="1.0" encoding="UTF-8" standalone="yes"?><Relationships xmlns="http://schemas.openxmlformats.org/package/2006/relationships"><Relationship Target="../notesSlides/notesSlide7.xml" Type="http://schemas.openxmlformats.org/officeDocument/2006/relationships/notesSlide" Id="rId2"/><Relationship Target="../slideLayouts/slideLayout7.xml" Type="http://schemas.openxmlformats.org/officeDocument/2006/relationships/slideLayout" Id="rId1"/><Relationship Target="../media/image04.png" Type="http://schemas.openxmlformats.org/officeDocument/2006/relationships/image" Id="rId3"/></Relationships>
</file>

<file path=ppt/slides/_rels/slide70.xml.rels><?xml version="1.0" encoding="UTF-8" standalone="yes"?><Relationships xmlns="http://schemas.openxmlformats.org/package/2006/relationships"><Relationship Target="ppt/slides/slide93.xml" Type="http://schemas.openxmlformats.org/officeDocument/2006/relationships/hyperlink" TargetMode="External" Id="rId14"/><Relationship Target="ppt/slides/slide79.xml" Type="http://schemas.openxmlformats.org/officeDocument/2006/relationships/hyperlink" TargetMode="External" Id="rId12"/><Relationship Target="../notesSlides/notesSlide70.xml" Type="http://schemas.openxmlformats.org/officeDocument/2006/relationships/notesSlide" Id="rId2"/><Relationship Target="ppt/slides/slide82.xml" Type="http://schemas.openxmlformats.org/officeDocument/2006/relationships/hyperlink" TargetMode="External" Id="rId13"/><Relationship Target="../slideLayouts/slideLayout2.xml" Type="http://schemas.openxmlformats.org/officeDocument/2006/relationships/slideLayout" Id="rId1"/><Relationship Target="ppt/slides/slide59.xml" Type="http://schemas.openxmlformats.org/officeDocument/2006/relationships/hyperlink" TargetMode="External" Id="rId10"/><Relationship Target="ppt/slides/slide11.xml" Type="http://schemas.openxmlformats.org/officeDocument/2006/relationships/hyperlink" TargetMode="External" Id="rId4"/><Relationship Target="ppt/slides/slide71.xml" Type="http://schemas.openxmlformats.org/officeDocument/2006/relationships/hyperlink" TargetMode="External" Id="rId11"/><Relationship Target="ppt/slides/slide3.xml" Type="http://schemas.openxmlformats.org/officeDocument/2006/relationships/hyperlink" TargetMode="External" Id="rId3"/><Relationship Target="ppt/slides/slide50.xml" Type="http://schemas.openxmlformats.org/officeDocument/2006/relationships/hyperlink" TargetMode="External" Id="rId9"/><Relationship Target="ppt/slides/slide33.xml" Type="http://schemas.openxmlformats.org/officeDocument/2006/relationships/hyperlink" TargetMode="External" Id="rId6"/><Relationship Target="ppt/slides/slide20.xml" Type="http://schemas.openxmlformats.org/officeDocument/2006/relationships/hyperlink" TargetMode="External" Id="rId5"/><Relationship Target="ppt/slides/slide44.xml" Type="http://schemas.openxmlformats.org/officeDocument/2006/relationships/hyperlink" TargetMode="External" Id="rId8"/><Relationship Target="ppt/slides/slide37.xml" Type="http://schemas.openxmlformats.org/officeDocument/2006/relationships/hyperlink" TargetMode="External" Id="rId7"/></Relationships>
</file>

<file path=ppt/slides/_rels/slide71.xml.rels><?xml version="1.0" encoding="UTF-8" standalone="yes"?><Relationships xmlns="http://schemas.openxmlformats.org/package/2006/relationships"><Relationship Target="../notesSlides/notesSlide71.xml" Type="http://schemas.openxmlformats.org/officeDocument/2006/relationships/notesSlide" Id="rId2"/><Relationship Target="../slideLayouts/slideLayout3.xml" Type="http://schemas.openxmlformats.org/officeDocument/2006/relationships/slideLayout" Id="rId1"/><Relationship Target="mailto:CoverLemay@gmail.com" Type="http://schemas.openxmlformats.org/officeDocument/2006/relationships/hyperlink" TargetMode="External" Id="rId4"/><Relationship Target="http://www.coverlemay.com/" Type="http://schemas.openxmlformats.org/officeDocument/2006/relationships/hyperlink" TargetMode="External" Id="rId3"/></Relationships>
</file>

<file path=ppt/slides/_rels/slide72.xml.rels><?xml version="1.0" encoding="UTF-8" standalone="yes"?><Relationships xmlns="http://schemas.openxmlformats.org/package/2006/relationships"><Relationship Target="../notesSlides/notesSlide72.xml" Type="http://schemas.openxmlformats.org/officeDocument/2006/relationships/notesSlide" Id="rId2"/><Relationship Target="../slideLayouts/slideLayout7.xml" Type="http://schemas.openxmlformats.org/officeDocument/2006/relationships/slideLayout" Id="rId1"/><Relationship Target="../media/image48.png" Type="http://schemas.openxmlformats.org/officeDocument/2006/relationships/image" Id="rId3"/></Relationships>
</file>

<file path=ppt/slides/_rels/slide73.xml.rels><?xml version="1.0" encoding="UTF-8" standalone="yes"?><Relationships xmlns="http://schemas.openxmlformats.org/package/2006/relationships"><Relationship Target="../notesSlides/notesSlide73.xml" Type="http://schemas.openxmlformats.org/officeDocument/2006/relationships/notesSlide" Id="rId2"/><Relationship Target="../slideLayouts/slideLayout7.xml" Type="http://schemas.openxmlformats.org/officeDocument/2006/relationships/slideLayout" Id="rId1"/><Relationship Target="../media/image51.png" Type="http://schemas.openxmlformats.org/officeDocument/2006/relationships/image" Id="rId3"/></Relationships>
</file>

<file path=ppt/slides/_rels/slide74.xml.rels><?xml version="1.0" encoding="UTF-8" standalone="yes"?><Relationships xmlns="http://schemas.openxmlformats.org/package/2006/relationships"><Relationship Target="../notesSlides/notesSlide74.xml" Type="http://schemas.openxmlformats.org/officeDocument/2006/relationships/notesSlide" Id="rId2"/><Relationship Target="../slideLayouts/slideLayout7.xml" Type="http://schemas.openxmlformats.org/officeDocument/2006/relationships/slideLayout" Id="rId1"/><Relationship Target="../media/image49.png" Type="http://schemas.openxmlformats.org/officeDocument/2006/relationships/image" Id="rId3"/></Relationships>
</file>

<file path=ppt/slides/_rels/slide75.xml.rels><?xml version="1.0" encoding="UTF-8" standalone="yes"?><Relationships xmlns="http://schemas.openxmlformats.org/package/2006/relationships"><Relationship Target="../notesSlides/notesSlide75.xml" Type="http://schemas.openxmlformats.org/officeDocument/2006/relationships/notesSlide" Id="rId2"/><Relationship Target="../slideLayouts/slideLayout7.xml" Type="http://schemas.openxmlformats.org/officeDocument/2006/relationships/slideLayout" Id="rId1"/><Relationship Target="../media/image50.png" Type="http://schemas.openxmlformats.org/officeDocument/2006/relationships/image" Id="rId3"/></Relationships>
</file>

<file path=ppt/slides/_rels/slide76.xml.rels><?xml version="1.0" encoding="UTF-8" standalone="yes"?><Relationships xmlns="http://schemas.openxmlformats.org/package/2006/relationships"><Relationship Target="../notesSlides/notesSlide76.xml" Type="http://schemas.openxmlformats.org/officeDocument/2006/relationships/notesSlide" Id="rId2"/><Relationship Target="../slideLayouts/slideLayout7.xml" Type="http://schemas.openxmlformats.org/officeDocument/2006/relationships/slideLayout" Id="rId1"/><Relationship Target="../media/image57.png" Type="http://schemas.openxmlformats.org/officeDocument/2006/relationships/image" Id="rId3"/></Relationships>
</file>

<file path=ppt/slides/_rels/slide77.xml.rels><?xml version="1.0" encoding="UTF-8" standalone="yes"?><Relationships xmlns="http://schemas.openxmlformats.org/package/2006/relationships"><Relationship Target="../notesSlides/notesSlide77.xml" Type="http://schemas.openxmlformats.org/officeDocument/2006/relationships/notesSlide" Id="rId2"/><Relationship Target="../slideLayouts/slideLayout7.xml" Type="http://schemas.openxmlformats.org/officeDocument/2006/relationships/slideLayout" Id="rId1"/><Relationship Target="../media/image61.png" Type="http://schemas.openxmlformats.org/officeDocument/2006/relationships/image" Id="rId3"/></Relationships>
</file>

<file path=ppt/slides/_rels/slide78.xml.rels><?xml version="1.0" encoding="UTF-8" standalone="yes"?><Relationships xmlns="http://schemas.openxmlformats.org/package/2006/relationships"><Relationship Target="ppt/slides/slide93.xml" Type="http://schemas.openxmlformats.org/officeDocument/2006/relationships/hyperlink" TargetMode="External" Id="rId14"/><Relationship Target="ppt/slides/slide79.xml" Type="http://schemas.openxmlformats.org/officeDocument/2006/relationships/hyperlink" TargetMode="External" Id="rId12"/><Relationship Target="../notesSlides/notesSlide78.xml" Type="http://schemas.openxmlformats.org/officeDocument/2006/relationships/notesSlide" Id="rId2"/><Relationship Target="ppt/slides/slide82.xml" Type="http://schemas.openxmlformats.org/officeDocument/2006/relationships/hyperlink" TargetMode="External" Id="rId13"/><Relationship Target="../slideLayouts/slideLayout2.xml" Type="http://schemas.openxmlformats.org/officeDocument/2006/relationships/slideLayout" Id="rId1"/><Relationship Target="ppt/slides/slide59.xml" Type="http://schemas.openxmlformats.org/officeDocument/2006/relationships/hyperlink" TargetMode="External" Id="rId10"/><Relationship Target="ppt/slides/slide11.xml" Type="http://schemas.openxmlformats.org/officeDocument/2006/relationships/hyperlink" TargetMode="External" Id="rId4"/><Relationship Target="ppt/slides/slide71.xml" Type="http://schemas.openxmlformats.org/officeDocument/2006/relationships/hyperlink" TargetMode="External" Id="rId11"/><Relationship Target="ppt/slides/slide3.xml" Type="http://schemas.openxmlformats.org/officeDocument/2006/relationships/hyperlink" TargetMode="External" Id="rId3"/><Relationship Target="ppt/slides/slide50.xml" Type="http://schemas.openxmlformats.org/officeDocument/2006/relationships/hyperlink" TargetMode="External" Id="rId9"/><Relationship Target="ppt/slides/slide33.xml" Type="http://schemas.openxmlformats.org/officeDocument/2006/relationships/hyperlink" TargetMode="External" Id="rId6"/><Relationship Target="ppt/slides/slide20.xml" Type="http://schemas.openxmlformats.org/officeDocument/2006/relationships/hyperlink" TargetMode="External" Id="rId5"/><Relationship Target="ppt/slides/slide44.xml" Type="http://schemas.openxmlformats.org/officeDocument/2006/relationships/hyperlink" TargetMode="External" Id="rId8"/><Relationship Target="ppt/slides/slide37.xml" Type="http://schemas.openxmlformats.org/officeDocument/2006/relationships/hyperlink" TargetMode="External" Id="rId7"/></Relationships>
</file>

<file path=ppt/slides/_rels/slide79.xml.rels><?xml version="1.0" encoding="UTF-8" standalone="yes"?><Relationships xmlns="http://schemas.openxmlformats.org/package/2006/relationships"><Relationship Target="../notesSlides/notesSlide79.xml" Type="http://schemas.openxmlformats.org/officeDocument/2006/relationships/notesSlide" Id="rId2"/><Relationship Target="../slideLayouts/slideLayout3.xml" Type="http://schemas.openxmlformats.org/officeDocument/2006/relationships/slideLayout" Id="rId1"/><Relationship Target="mailto:CoverLemay@gmail.com" Type="http://schemas.openxmlformats.org/officeDocument/2006/relationships/hyperlink" TargetMode="External" Id="rId4"/><Relationship Target="http://www.coverlemay.com/" Type="http://schemas.openxmlformats.org/officeDocument/2006/relationships/hyperlink" TargetMode="External" Id="rId3"/></Relationships>
</file>

<file path=ppt/slides/_rels/slide8.xml.rels><?xml version="1.0" encoding="UTF-8" standalone="yes"?><Relationships xmlns="http://schemas.openxmlformats.org/package/2006/relationships"><Relationship Target="../notesSlides/notesSlide8.xml" Type="http://schemas.openxmlformats.org/officeDocument/2006/relationships/notesSlide" Id="rId2"/><Relationship Target="../slideLayouts/slideLayout7.xml" Type="http://schemas.openxmlformats.org/officeDocument/2006/relationships/slideLayout" Id="rId1"/><Relationship Target="../media/image01.png" Type="http://schemas.openxmlformats.org/officeDocument/2006/relationships/image" Id="rId3"/></Relationships>
</file>

<file path=ppt/slides/_rels/slide80.xml.rels><?xml version="1.0" encoding="UTF-8" standalone="yes"?><Relationships xmlns="http://schemas.openxmlformats.org/package/2006/relationships"><Relationship Target="../notesSlides/notesSlide80.xml" Type="http://schemas.openxmlformats.org/officeDocument/2006/relationships/notesSlide" Id="rId2"/><Relationship Target="../slideLayouts/slideLayout2.xml" Type="http://schemas.openxmlformats.org/officeDocument/2006/relationships/slideLayout" Id="rId1"/></Relationships>
</file>

<file path=ppt/slides/_rels/slide81.xml.rels><?xml version="1.0" encoding="UTF-8" standalone="yes"?><Relationships xmlns="http://schemas.openxmlformats.org/package/2006/relationships"><Relationship Target="ppt/slides/slide93.xml" Type="http://schemas.openxmlformats.org/officeDocument/2006/relationships/hyperlink" TargetMode="External" Id="rId14"/><Relationship Target="ppt/slides/slide79.xml" Type="http://schemas.openxmlformats.org/officeDocument/2006/relationships/hyperlink" TargetMode="External" Id="rId12"/><Relationship Target="../notesSlides/notesSlide81.xml" Type="http://schemas.openxmlformats.org/officeDocument/2006/relationships/notesSlide" Id="rId2"/><Relationship Target="ppt/slides/slide82.xml" Type="http://schemas.openxmlformats.org/officeDocument/2006/relationships/hyperlink" TargetMode="External" Id="rId13"/><Relationship Target="../slideLayouts/slideLayout2.xml" Type="http://schemas.openxmlformats.org/officeDocument/2006/relationships/slideLayout" Id="rId1"/><Relationship Target="ppt/slides/slide59.xml" Type="http://schemas.openxmlformats.org/officeDocument/2006/relationships/hyperlink" TargetMode="External" Id="rId10"/><Relationship Target="ppt/slides/slide11.xml" Type="http://schemas.openxmlformats.org/officeDocument/2006/relationships/hyperlink" TargetMode="External" Id="rId4"/><Relationship Target="ppt/slides/slide71.xml" Type="http://schemas.openxmlformats.org/officeDocument/2006/relationships/hyperlink" TargetMode="External" Id="rId11"/><Relationship Target="ppt/slides/slide3.xml" Type="http://schemas.openxmlformats.org/officeDocument/2006/relationships/hyperlink" TargetMode="External" Id="rId3"/><Relationship Target="ppt/slides/slide50.xml" Type="http://schemas.openxmlformats.org/officeDocument/2006/relationships/hyperlink" TargetMode="External" Id="rId9"/><Relationship Target="ppt/slides/slide33.xml" Type="http://schemas.openxmlformats.org/officeDocument/2006/relationships/hyperlink" TargetMode="External" Id="rId6"/><Relationship Target="ppt/slides/slide20.xml" Type="http://schemas.openxmlformats.org/officeDocument/2006/relationships/hyperlink" TargetMode="External" Id="rId5"/><Relationship Target="ppt/slides/slide44.xml" Type="http://schemas.openxmlformats.org/officeDocument/2006/relationships/hyperlink" TargetMode="External" Id="rId8"/><Relationship Target="ppt/slides/slide37.xml" Type="http://schemas.openxmlformats.org/officeDocument/2006/relationships/hyperlink" TargetMode="External" Id="rId7"/></Relationships>
</file>

<file path=ppt/slides/_rels/slide82.xml.rels><?xml version="1.0" encoding="UTF-8" standalone="yes"?><Relationships xmlns="http://schemas.openxmlformats.org/package/2006/relationships"><Relationship Target="../notesSlides/notesSlide82.xml" Type="http://schemas.openxmlformats.org/officeDocument/2006/relationships/notesSlide" Id="rId2"/><Relationship Target="../slideLayouts/slideLayout3.xml" Type="http://schemas.openxmlformats.org/officeDocument/2006/relationships/slideLayout" Id="rId1"/><Relationship Target="mailto:CoverLemay@gmail.com" Type="http://schemas.openxmlformats.org/officeDocument/2006/relationships/hyperlink" TargetMode="External" Id="rId4"/><Relationship Target="http://www.coverlemay.com/" Type="http://schemas.openxmlformats.org/officeDocument/2006/relationships/hyperlink" TargetMode="External" Id="rId3"/></Relationships>
</file>

<file path=ppt/slides/_rels/slide83.xml.rels><?xml version="1.0" encoding="UTF-8" standalone="yes"?><Relationships xmlns="http://schemas.openxmlformats.org/package/2006/relationships"><Relationship Target="../notesSlides/notesSlide83.xml" Type="http://schemas.openxmlformats.org/officeDocument/2006/relationships/notesSlide" Id="rId2"/><Relationship Target="../slideLayouts/slideLayout7.xml" Type="http://schemas.openxmlformats.org/officeDocument/2006/relationships/slideLayout" Id="rId1"/><Relationship Target="../media/image60.png" Type="http://schemas.openxmlformats.org/officeDocument/2006/relationships/image" Id="rId3"/></Relationships>
</file>

<file path=ppt/slides/_rels/slide84.xml.rels><?xml version="1.0" encoding="UTF-8" standalone="yes"?><Relationships xmlns="http://schemas.openxmlformats.org/package/2006/relationships"><Relationship Target="../notesSlides/notesSlide84.xml" Type="http://schemas.openxmlformats.org/officeDocument/2006/relationships/notesSlide" Id="rId2"/><Relationship Target="../slideLayouts/slideLayout7.xml" Type="http://schemas.openxmlformats.org/officeDocument/2006/relationships/slideLayout" Id="rId1"/><Relationship Target="../media/image52.png" Type="http://schemas.openxmlformats.org/officeDocument/2006/relationships/image" Id="rId3"/></Relationships>
</file>

<file path=ppt/slides/_rels/slide85.xml.rels><?xml version="1.0" encoding="UTF-8" standalone="yes"?><Relationships xmlns="http://schemas.openxmlformats.org/package/2006/relationships"><Relationship Target="../notesSlides/notesSlide85.xml" Type="http://schemas.openxmlformats.org/officeDocument/2006/relationships/notesSlide" Id="rId2"/><Relationship Target="../slideLayouts/slideLayout7.xml" Type="http://schemas.openxmlformats.org/officeDocument/2006/relationships/slideLayout" Id="rId1"/><Relationship Target="../media/image59.png" Type="http://schemas.openxmlformats.org/officeDocument/2006/relationships/image" Id="rId3"/></Relationships>
</file>

<file path=ppt/slides/_rels/slide86.xml.rels><?xml version="1.0" encoding="UTF-8" standalone="yes"?><Relationships xmlns="http://schemas.openxmlformats.org/package/2006/relationships"><Relationship Target="../notesSlides/notesSlide86.xml" Type="http://schemas.openxmlformats.org/officeDocument/2006/relationships/notesSlide" Id="rId2"/><Relationship Target="../slideLayouts/slideLayout7.xml" Type="http://schemas.openxmlformats.org/officeDocument/2006/relationships/slideLayout" Id="rId1"/><Relationship Target="../media/image65.png" Type="http://schemas.openxmlformats.org/officeDocument/2006/relationships/image" Id="rId3"/></Relationships>
</file>

<file path=ppt/slides/_rels/slide87.xml.rels><?xml version="1.0" encoding="UTF-8" standalone="yes"?><Relationships xmlns="http://schemas.openxmlformats.org/package/2006/relationships"><Relationship Target="../notesSlides/notesSlide87.xml" Type="http://schemas.openxmlformats.org/officeDocument/2006/relationships/notesSlide" Id="rId2"/><Relationship Target="../slideLayouts/slideLayout7.xml" Type="http://schemas.openxmlformats.org/officeDocument/2006/relationships/slideLayout" Id="rId1"/><Relationship Target="../media/image62.png" Type="http://schemas.openxmlformats.org/officeDocument/2006/relationships/image" Id="rId3"/></Relationships>
</file>

<file path=ppt/slides/_rels/slide88.xml.rels><?xml version="1.0" encoding="UTF-8" standalone="yes"?><Relationships xmlns="http://schemas.openxmlformats.org/package/2006/relationships"><Relationship Target="../notesSlides/notesSlide88.xml" Type="http://schemas.openxmlformats.org/officeDocument/2006/relationships/notesSlide" Id="rId2"/><Relationship Target="../slideLayouts/slideLayout7.xml" Type="http://schemas.openxmlformats.org/officeDocument/2006/relationships/slideLayout" Id="rId1"/><Relationship Target="../media/image58.png" Type="http://schemas.openxmlformats.org/officeDocument/2006/relationships/image" Id="rId3"/></Relationships>
</file>

<file path=ppt/slides/_rels/slide89.xml.rels><?xml version="1.0" encoding="UTF-8" standalone="yes"?><Relationships xmlns="http://schemas.openxmlformats.org/package/2006/relationships"><Relationship Target="../notesSlides/notesSlide89.xml" Type="http://schemas.openxmlformats.org/officeDocument/2006/relationships/notesSlide" Id="rId2"/><Relationship Target="../slideLayouts/slideLayout7.xml" Type="http://schemas.openxmlformats.org/officeDocument/2006/relationships/slideLayout" Id="rId1"/><Relationship Target="../media/image63.png" Type="http://schemas.openxmlformats.org/officeDocument/2006/relationships/image" Id="rId3"/></Relationships>
</file>

<file path=ppt/slides/_rels/slide9.xml.rels><?xml version="1.0" encoding="UTF-8" standalone="yes"?><Relationships xmlns="http://schemas.openxmlformats.org/package/2006/relationships"><Relationship Target="../notesSlides/notesSlide9.xml" Type="http://schemas.openxmlformats.org/officeDocument/2006/relationships/notesSlide" Id="rId2"/><Relationship Target="../slideLayouts/slideLayout7.xml" Type="http://schemas.openxmlformats.org/officeDocument/2006/relationships/slideLayout" Id="rId1"/><Relationship Target="mailto:notices@healthcare.gov" Type="http://schemas.openxmlformats.org/officeDocument/2006/relationships/hyperlink" TargetMode="External" Id="rId4"/><Relationship Target="../media/image00.png" Type="http://schemas.openxmlformats.org/officeDocument/2006/relationships/image" Id="rId3"/></Relationships>
</file>

<file path=ppt/slides/_rels/slide90.xml.rels><?xml version="1.0" encoding="UTF-8" standalone="yes"?><Relationships xmlns="http://schemas.openxmlformats.org/package/2006/relationships"><Relationship Target="../notesSlides/notesSlide90.xml" Type="http://schemas.openxmlformats.org/officeDocument/2006/relationships/notesSlide" Id="rId2"/><Relationship Target="../slideLayouts/slideLayout7.xml" Type="http://schemas.openxmlformats.org/officeDocument/2006/relationships/slideLayout" Id="rId1"/><Relationship Target="../media/image64.png" Type="http://schemas.openxmlformats.org/officeDocument/2006/relationships/image" Id="rId3"/></Relationships>
</file>

<file path=ppt/slides/_rels/slide91.xml.rels><?xml version="1.0" encoding="UTF-8" standalone="yes"?><Relationships xmlns="http://schemas.openxmlformats.org/package/2006/relationships"><Relationship Target="../notesSlides/notesSlide91.xml" Type="http://schemas.openxmlformats.org/officeDocument/2006/relationships/notesSlide" Id="rId2"/><Relationship Target="../slideLayouts/slideLayout7.xml" Type="http://schemas.openxmlformats.org/officeDocument/2006/relationships/slideLayout" Id="rId1"/><Relationship Target="../media/image66.png" Type="http://schemas.openxmlformats.org/officeDocument/2006/relationships/image" Id="rId3"/></Relationships>
</file>

<file path=ppt/slides/_rels/slide92.xml.rels><?xml version="1.0" encoding="UTF-8" standalone="yes"?><Relationships xmlns="http://schemas.openxmlformats.org/package/2006/relationships"><Relationship Target="ppt/slides/slide93.xml" Type="http://schemas.openxmlformats.org/officeDocument/2006/relationships/hyperlink" TargetMode="External" Id="rId14"/><Relationship Target="ppt/slides/slide79.xml" Type="http://schemas.openxmlformats.org/officeDocument/2006/relationships/hyperlink" TargetMode="External" Id="rId12"/><Relationship Target="../notesSlides/notesSlide92.xml" Type="http://schemas.openxmlformats.org/officeDocument/2006/relationships/notesSlide" Id="rId2"/><Relationship Target="ppt/slides/slide82.xml" Type="http://schemas.openxmlformats.org/officeDocument/2006/relationships/hyperlink" TargetMode="External" Id="rId13"/><Relationship Target="../slideLayouts/slideLayout2.xml" Type="http://schemas.openxmlformats.org/officeDocument/2006/relationships/slideLayout" Id="rId1"/><Relationship Target="ppt/slides/slide59.xml" Type="http://schemas.openxmlformats.org/officeDocument/2006/relationships/hyperlink" TargetMode="External" Id="rId10"/><Relationship Target="ppt/slides/slide11.xml" Type="http://schemas.openxmlformats.org/officeDocument/2006/relationships/hyperlink" TargetMode="External" Id="rId4"/><Relationship Target="ppt/slides/slide71.xml" Type="http://schemas.openxmlformats.org/officeDocument/2006/relationships/hyperlink" TargetMode="External" Id="rId11"/><Relationship Target="ppt/slides/slide3.xml" Type="http://schemas.openxmlformats.org/officeDocument/2006/relationships/hyperlink" TargetMode="External" Id="rId3"/><Relationship Target="ppt/slides/slide50.xml" Type="http://schemas.openxmlformats.org/officeDocument/2006/relationships/hyperlink" TargetMode="External" Id="rId9"/><Relationship Target="ppt/slides/slide33.xml" Type="http://schemas.openxmlformats.org/officeDocument/2006/relationships/hyperlink" TargetMode="External" Id="rId6"/><Relationship Target="ppt/slides/slide20.xml" Type="http://schemas.openxmlformats.org/officeDocument/2006/relationships/hyperlink" TargetMode="External" Id="rId5"/><Relationship Target="ppt/slides/slide44.xml" Type="http://schemas.openxmlformats.org/officeDocument/2006/relationships/hyperlink" TargetMode="External" Id="rId8"/><Relationship Target="ppt/slides/slide37.xml" Type="http://schemas.openxmlformats.org/officeDocument/2006/relationships/hyperlink" TargetMode="External" Id="rId7"/></Relationships>
</file>

<file path=ppt/slides/_rels/slide93.xml.rels><?xml version="1.0" encoding="UTF-8" standalone="yes"?><Relationships xmlns="http://schemas.openxmlformats.org/package/2006/relationships"><Relationship Target="../notesSlides/notesSlide93.xml" Type="http://schemas.openxmlformats.org/officeDocument/2006/relationships/notesSlide" Id="rId2"/><Relationship Target="../slideLayouts/slideLayout3.xml" Type="http://schemas.openxmlformats.org/officeDocument/2006/relationships/slideLayout" Id="rId1"/><Relationship Target="mailto:CoverLemay@gmail.com" Type="http://schemas.openxmlformats.org/officeDocument/2006/relationships/hyperlink" TargetMode="External" Id="rId4"/><Relationship Target="http://www.coverlemay.com/" Type="http://schemas.openxmlformats.org/officeDocument/2006/relationships/hyperlink" TargetMode="External" Id="rId3"/></Relationships>
</file>

<file path=ppt/slides/_rels/slide94.xml.rels><?xml version="1.0" encoding="UTF-8" standalone="yes"?><Relationships xmlns="http://schemas.openxmlformats.org/package/2006/relationships"><Relationship Target="../notesSlides/notesSlide94.xml" Type="http://schemas.openxmlformats.org/officeDocument/2006/relationships/notesSlide" Id="rId2"/><Relationship Target="../slideLayouts/slideLayout2.xml" Type="http://schemas.openxmlformats.org/officeDocument/2006/relationships/slideLayout" Id="rId1"/><Relationship Target="mailto:CoverLemay@gmail.com" Type="http://schemas.openxmlformats.org/officeDocument/2006/relationships/hyperlink" TargetMode="External" Id="rId4"/><Relationship Target="http://www.coverlemay.com/" Type="http://schemas.openxmlformats.org/officeDocument/2006/relationships/hyperlink" TargetMode="External" Id="rId3"/></Relationships>
</file>

<file path=ppt/slides/_rels/slide95.xml.rels><?xml version="1.0" encoding="UTF-8" standalone="yes"?><Relationships xmlns="http://schemas.openxmlformats.org/package/2006/relationships"><Relationship Target="../notesSlides/notesSlide95.xml" Type="http://schemas.openxmlformats.org/officeDocument/2006/relationships/notesSlide" Id="rId2"/><Relationship Target="../slideLayouts/slideLayout1.xml" Type="http://schemas.openxmlformats.org/officeDocument/2006/relationships/slideLayout" Id="rId1"/><Relationship Target="http://www.coverlemay.com/" Type="http://schemas.openxmlformats.org/officeDocument/2006/relationships/hyperlink" TargetMode="External" Id="rId3"/></Relationships>
</file>

<file path=ppt/slides/_rels/slide96.xml.rels><?xml version="1.0" encoding="UTF-8" standalone="yes"?><Relationships xmlns="http://schemas.openxmlformats.org/package/2006/relationships"><Relationship Target="ppt/slides/slide93.xml" Type="http://schemas.openxmlformats.org/officeDocument/2006/relationships/hyperlink" TargetMode="External" Id="rId14"/><Relationship Target="ppt/slides/slide79.xml" Type="http://schemas.openxmlformats.org/officeDocument/2006/relationships/hyperlink" TargetMode="External" Id="rId12"/><Relationship Target="../notesSlides/notesSlide96.xml" Type="http://schemas.openxmlformats.org/officeDocument/2006/relationships/notesSlide" Id="rId2"/><Relationship Target="ppt/slides/slide82.xml" Type="http://schemas.openxmlformats.org/officeDocument/2006/relationships/hyperlink" TargetMode="External" Id="rId13"/><Relationship Target="../slideLayouts/slideLayout2.xml" Type="http://schemas.openxmlformats.org/officeDocument/2006/relationships/slideLayout" Id="rId1"/><Relationship Target="ppt/slides/slide59.xml" Type="http://schemas.openxmlformats.org/officeDocument/2006/relationships/hyperlink" TargetMode="External" Id="rId10"/><Relationship Target="ppt/slides/slide11.xml" Type="http://schemas.openxmlformats.org/officeDocument/2006/relationships/hyperlink" TargetMode="External" Id="rId4"/><Relationship Target="ppt/slides/slide71.xml" Type="http://schemas.openxmlformats.org/officeDocument/2006/relationships/hyperlink" TargetMode="External" Id="rId11"/><Relationship Target="ppt/slides/slide3.xml" Type="http://schemas.openxmlformats.org/officeDocument/2006/relationships/hyperlink" TargetMode="External" Id="rId3"/><Relationship Target="ppt/slides/slide50.xml" Type="http://schemas.openxmlformats.org/officeDocument/2006/relationships/hyperlink" TargetMode="External" Id="rId9"/><Relationship Target="ppt/slides/slide33.xml" Type="http://schemas.openxmlformats.org/officeDocument/2006/relationships/hyperlink" TargetMode="External" Id="rId6"/><Relationship Target="ppt/slides/slide20.xml" Type="http://schemas.openxmlformats.org/officeDocument/2006/relationships/hyperlink" TargetMode="External" Id="rId5"/><Relationship Target="ppt/slides/slide44.xml" Type="http://schemas.openxmlformats.org/officeDocument/2006/relationships/hyperlink" TargetMode="External" Id="rId8"/><Relationship Target="ppt/slides/slide37.xml" Type="http://schemas.openxmlformats.org/officeDocument/2006/relationships/hyperlink" TargetMode="External" Id="rId7"/></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 name="Shape 83"/>
        <p:cNvGrpSpPr/>
        <p:nvPr/>
      </p:nvGrpSpPr>
      <p:grpSpPr>
        <a:xfrm>
          <a:off y="0" x="0"/>
          <a:ext cy="0" cx="0"/>
          <a:chOff y="0" x="0"/>
          <a:chExt cy="0" cx="0"/>
        </a:xfrm>
      </p:grpSpPr>
      <p:sp>
        <p:nvSpPr>
          <p:cNvPr id="84" name="Shape 84"/>
          <p:cNvSpPr/>
          <p:nvPr/>
        </p:nvSpPr>
        <p:spPr>
          <a:xfrm>
            <a:off y="304800" x="533400"/>
            <a:ext cy="6172199" cx="8077199"/>
          </a:xfrm>
          <a:prstGeom prst="rect">
            <a:avLst/>
          </a:prstGeom>
          <a:noFill/>
          <a:ln w="9525" cap="flat">
            <a:solidFill>
              <a:schemeClr val="dk1"/>
            </a:solidFill>
            <a:prstDash val="dot"/>
            <a:round/>
            <a:headEnd w="med" len="med" type="none"/>
            <a:tailEnd w="med" len="med" type="none"/>
          </a:ln>
        </p:spPr>
        <p:txBody>
          <a:bodyPr bIns="45700" rIns="91425" lIns="91425" tIns="45700" anchor="ctr" anchorCtr="0">
            <a:noAutofit/>
          </a:bodyPr>
          <a:lstStyle/>
          <a:p/>
        </p:txBody>
      </p:sp>
      <p:sp>
        <p:nvSpPr>
          <p:cNvPr id="85" name="Shape 85"/>
          <p:cNvSpPr txBox="1"/>
          <p:nvPr>
            <p:ph type="ctrTitle"/>
          </p:nvPr>
        </p:nvSpPr>
        <p:spPr>
          <a:xfrm>
            <a:off y="762000" x="228600"/>
            <a:ext cy="2305050" cx="8686800"/>
          </a:xfrm>
          <a:prstGeom prst="rect">
            <a:avLst/>
          </a:prstGeom>
          <a:noFill/>
          <a:ln>
            <a:noFill/>
          </a:ln>
        </p:spPr>
        <p:txBody>
          <a:bodyPr bIns="45700" rIns="91425" lIns="91425" tIns="45700" anchor="ctr" anchorCtr="0">
            <a:noAutofit/>
          </a:bodyPr>
          <a:lstStyle/>
          <a:p>
            <a:pPr algn="ctr" rtl="0" lvl="0" marR="0" indent="0" marL="0">
              <a:spcBef>
                <a:spcPts val="0"/>
              </a:spcBef>
              <a:buClr>
                <a:srgbClr val="002060"/>
              </a:buClr>
              <a:buSzPct val="25000"/>
              <a:buFont typeface="Arial"/>
              <a:buNone/>
            </a:pPr>
            <a:r>
              <a:rPr strike="noStrike" u="none" b="1" cap="none" baseline="0" sz="7200" lang="en-US" i="0">
                <a:solidFill>
                  <a:srgbClr val="002060"/>
                </a:solidFill>
                <a:latin typeface="Arial"/>
                <a:ea typeface="Arial"/>
                <a:cs typeface="Arial"/>
                <a:sym typeface="Arial"/>
              </a:rPr>
              <a:t>Affordable Care Act Marketplace:</a:t>
            </a:r>
            <a:r>
              <a:rPr strike="noStrike" u="none" b="0" cap="none" baseline="0" sz="4800" lang="en-US" i="0">
                <a:solidFill>
                  <a:schemeClr val="dk1"/>
                </a:solidFill>
                <a:latin typeface="Arial"/>
                <a:ea typeface="Arial"/>
                <a:cs typeface="Arial"/>
                <a:sym typeface="Arial"/>
              </a:rPr>
              <a:t>Step by Steps to Apply</a:t>
            </a:r>
          </a:p>
        </p:txBody>
      </p:sp>
      <p:sp>
        <p:nvSpPr>
          <p:cNvPr id="86" name="Shape 86"/>
          <p:cNvSpPr txBox="1"/>
          <p:nvPr>
            <p:ph idx="1" type="subTitle"/>
          </p:nvPr>
        </p:nvSpPr>
        <p:spPr>
          <a:xfrm>
            <a:off y="4343400" x="1371600"/>
            <a:ext cy="1752600" cx="6400799"/>
          </a:xfrm>
          <a:prstGeom prst="rect">
            <a:avLst/>
          </a:prstGeom>
          <a:noFill/>
          <a:ln>
            <a:noFill/>
          </a:ln>
        </p:spPr>
        <p:txBody>
          <a:bodyPr bIns="45700" rIns="91425" lIns="91425" tIns="45700" anchor="t" anchorCtr="0">
            <a:noAutofit/>
          </a:bodyPr>
          <a:lstStyle/>
          <a:p>
            <a:pPr algn="ctr" rtl="0" lvl="0" marR="0" indent="0" marL="0">
              <a:spcBef>
                <a:spcPts val="0"/>
              </a:spcBef>
              <a:buClr>
                <a:srgbClr val="974806"/>
              </a:buClr>
              <a:buSzPct val="25000"/>
              <a:buFont typeface="Verdana"/>
              <a:buNone/>
            </a:pPr>
            <a:r>
              <a:rPr strike="noStrike" u="none" b="1" cap="none" baseline="0" sz="4000" lang="en-US" i="0">
                <a:solidFill>
                  <a:srgbClr val="974806"/>
                </a:solidFill>
                <a:latin typeface="Verdana"/>
                <a:ea typeface="Verdana"/>
                <a:cs typeface="Verdana"/>
                <a:sym typeface="Verdana"/>
              </a:rPr>
              <a:t>Cover Lemay</a:t>
            </a:r>
          </a:p>
          <a:p>
            <a:pPr algn="ctr" rtl="0" lvl="0" marR="0" indent="0" marL="0">
              <a:spcBef>
                <a:spcPts val="400"/>
              </a:spcBef>
              <a:buClr>
                <a:srgbClr val="E36C09"/>
              </a:buClr>
              <a:buSzPct val="25000"/>
              <a:buFont typeface="Verdana"/>
              <a:buNone/>
            </a:pPr>
            <a:r>
              <a:rPr strike="noStrike" u="sng" b="0" cap="none" baseline="0" sz="2000" lang="en-US" i="0">
                <a:solidFill>
                  <a:schemeClr val="hlink"/>
                </a:solidFill>
                <a:latin typeface="Verdana"/>
                <a:ea typeface="Verdana"/>
                <a:cs typeface="Verdana"/>
                <a:sym typeface="Verdana"/>
                <a:hlinkClick r:id="rId3"/>
              </a:rPr>
              <a:t>www.CoverLemay.com</a:t>
            </a:r>
          </a:p>
          <a:p>
            <a:pPr algn="ctr" rtl="0" lvl="0" marR="0" indent="0" marL="0">
              <a:spcBef>
                <a:spcPts val="400"/>
              </a:spcBef>
              <a:buClr>
                <a:srgbClr val="E36C09"/>
              </a:buClr>
              <a:buSzPct val="25000"/>
              <a:buFont typeface="Verdana"/>
              <a:buNone/>
            </a:pPr>
            <a:r>
              <a:rPr strike="noStrike" u="none" b="0" cap="none" baseline="0" sz="2000" lang="en-US" i="0">
                <a:solidFill>
                  <a:srgbClr val="E36C09"/>
                </a:solidFill>
                <a:latin typeface="Verdana"/>
                <a:ea typeface="Verdana"/>
                <a:cs typeface="Verdana"/>
                <a:sym typeface="Verdana"/>
              </a:rPr>
              <a:t>(314) 691-7469</a:t>
            </a:r>
          </a:p>
          <a:p>
            <a:pPr algn="ctr" rtl="0" lvl="0" marR="0" indent="0" marL="0">
              <a:spcBef>
                <a:spcPts val="400"/>
              </a:spcBef>
              <a:buClr>
                <a:srgbClr val="E36C09"/>
              </a:buClr>
              <a:buSzPct val="25000"/>
              <a:buFont typeface="Verdana"/>
              <a:buNone/>
            </a:pPr>
            <a:r>
              <a:rPr strike="noStrike" u="none" b="0" cap="none" baseline="0" sz="2000" lang="en-US" i="0">
                <a:solidFill>
                  <a:srgbClr val="E36C09"/>
                </a:solidFill>
                <a:latin typeface="Verdana"/>
                <a:ea typeface="Verdana"/>
                <a:cs typeface="Verdana"/>
                <a:sym typeface="Verdana"/>
              </a:rPr>
              <a:t>CoverLemay@gmail.com</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0" name="Shape 150"/>
        <p:cNvGrpSpPr/>
        <p:nvPr/>
      </p:nvGrpSpPr>
      <p:grpSpPr>
        <a:xfrm>
          <a:off y="0" x="0"/>
          <a:ext cy="0" cx="0"/>
          <a:chOff y="0" x="0"/>
          <a:chExt cy="0" cx="0"/>
        </a:xfrm>
      </p:grpSpPr>
      <p:sp>
        <p:nvSpPr>
          <p:cNvPr id="151" name="Shape 151"/>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spcBef>
                <a:spcPts val="0"/>
              </a:spcBef>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Table of Contents</a:t>
            </a:r>
          </a:p>
        </p:txBody>
      </p:sp>
      <p:sp>
        <p:nvSpPr>
          <p:cNvPr id="152" name="Shape 152"/>
          <p:cNvSpPr txBox="1"/>
          <p:nvPr>
            <p:ph idx="1" type="body"/>
          </p:nvPr>
        </p:nvSpPr>
        <p:spPr>
          <a:xfrm>
            <a:off y="1600200" x="457200"/>
            <a:ext cy="4525963" cx="8229600"/>
          </a:xfrm>
          <a:prstGeom prst="rect">
            <a:avLst/>
          </a:prstGeom>
          <a:noFill/>
          <a:ln>
            <a:noFill/>
          </a:ln>
        </p:spPr>
        <p:txBody>
          <a:bodyPr bIns="45700" rIns="91425" lIns="91425" tIns="45700" anchor="t" anchorCtr="0">
            <a:noAutofit/>
          </a:bodyPr>
          <a:lstStyle/>
          <a:p>
            <a:pPr algn="l" rtl="0" lvl="0" marR="0" indent="-342900" marL="342900">
              <a:lnSpc>
                <a:spcPct val="80000"/>
              </a:lnSpc>
              <a:spcBef>
                <a:spcPts val="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3"/>
              </a:rPr>
              <a:t>Step One: Creating a Marketplace Account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4"/>
              </a:rPr>
              <a:t>Step Two: Starting a Marketplace Application</a:t>
            </a:r>
            <a:r>
              <a:rPr strike="noStrike" u="none" b="0" cap="none" baseline="0" sz="2250" lang="en-US" i="0">
                <a:solidFill>
                  <a:schemeClr val="dk1"/>
                </a:solidFill>
                <a:latin typeface="Calibri"/>
                <a:ea typeface="Calibri"/>
                <a:cs typeface="Calibri"/>
                <a:sym typeface="Calibri"/>
              </a:rPr>
              <a:t>   *next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5"/>
              </a:rPr>
              <a:t>Step Three: Entering Household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6"/>
              </a:rPr>
              <a:t>Step Four: Entering Income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7"/>
              </a:rPr>
              <a:t>Step Five: Entering Additional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8"/>
              </a:rPr>
              <a:t>Step Six: Reviewing and Signing</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9"/>
              </a:rPr>
              <a:t>Step Seven: Reviewing Eligibility Notice</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0"/>
              </a:rPr>
              <a:t>Step Eight: Comparing and Choosing a Health Plan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1"/>
              </a:rPr>
              <a:t>Step Nine: Comparing and Choosing a Dental Plan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2"/>
              </a:rPr>
              <a:t>Step Ten: Making a Premium Payment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3"/>
              </a:rPr>
              <a:t>Other: Navigating Your Profile and Application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4"/>
              </a:rPr>
              <a:t>When to Contact Cover Lemay: Unique Situations</a:t>
            </a:r>
          </a:p>
          <a:p>
            <a:r>
              <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 name="Shape 156"/>
        <p:cNvGrpSpPr/>
        <p:nvPr/>
      </p:nvGrpSpPr>
      <p:grpSpPr>
        <a:xfrm>
          <a:off y="0" x="0"/>
          <a:ext cy="0" cx="0"/>
          <a:chOff y="0" x="0"/>
          <a:chExt cy="0" cx="0"/>
        </a:xfrm>
      </p:grpSpPr>
      <p:sp>
        <p:nvSpPr>
          <p:cNvPr id="157" name="Shape 157"/>
          <p:cNvSpPr txBox="1"/>
          <p:nvPr>
            <p:ph type="title"/>
          </p:nvPr>
        </p:nvSpPr>
        <p:spPr>
          <a:xfrm>
            <a:off y="4406900" x="722312"/>
            <a:ext cy="1362075" cx="7772400"/>
          </a:xfrm>
          <a:prstGeom prst="rect">
            <a:avLst/>
          </a:prstGeom>
          <a:noFill/>
          <a:ln>
            <a:noFill/>
          </a:ln>
        </p:spPr>
        <p:txBody>
          <a:bodyPr bIns="45700" rIns="91425" lIns="91425" tIns="45700" anchor="t" anchorCtr="0">
            <a:noAutofit/>
          </a:bodyPr>
          <a:lstStyle/>
          <a:p>
            <a:pPr algn="l" rtl="0" lvl="0" marR="0" indent="0" marL="0">
              <a:spcBef>
                <a:spcPts val="0"/>
              </a:spcBef>
              <a:buClr>
                <a:schemeClr val="dk1"/>
              </a:buClr>
              <a:buSzPct val="25000"/>
              <a:buFont typeface="Calibri"/>
              <a:buNone/>
            </a:pPr>
            <a:r>
              <a:rPr strike="noStrike" u="none" b="1" cap="small" baseline="0" sz="4000" lang="en-US" i="0">
                <a:solidFill>
                  <a:schemeClr val="dk1"/>
                </a:solidFill>
                <a:latin typeface="Calibri"/>
                <a:ea typeface="Calibri"/>
                <a:cs typeface="Calibri"/>
                <a:sym typeface="Calibri"/>
              </a:rPr>
              <a:t>Starting a Marketplace Application</a:t>
            </a:r>
          </a:p>
        </p:txBody>
      </p:sp>
      <p:sp>
        <p:nvSpPr>
          <p:cNvPr id="158" name="Shape 158"/>
          <p:cNvSpPr txBox="1"/>
          <p:nvPr>
            <p:ph idx="1" type="body"/>
          </p:nvPr>
        </p:nvSpPr>
        <p:spPr>
          <a:xfrm>
            <a:off y="2906713" x="722312"/>
            <a:ext cy="1500187" cx="7772400"/>
          </a:xfrm>
          <a:prstGeom prst="rect">
            <a:avLst/>
          </a:prstGeom>
          <a:noFill/>
          <a:ln>
            <a:noFill/>
          </a:ln>
        </p:spPr>
        <p:txBody>
          <a:bodyPr bIns="45700" rIns="91425" lIns="91425" tIns="45700" anchor="b" anchorCtr="0">
            <a:noAutofit/>
          </a:bodyPr>
          <a:lstStyle/>
          <a:p>
            <a:pPr algn="l" rtl="0" lvl="0" marR="0" indent="0" marL="0">
              <a:spcBef>
                <a:spcPts val="0"/>
              </a:spcBef>
              <a:buClr>
                <a:srgbClr val="888888"/>
              </a:buClr>
              <a:buSzPct val="25000"/>
              <a:buFont typeface="Calibri"/>
              <a:buNone/>
            </a:pPr>
            <a:r>
              <a:rPr strike="noStrike" u="none" b="0" cap="none" baseline="0" sz="3200" lang="en-US" i="0">
                <a:solidFill>
                  <a:srgbClr val="888888"/>
                </a:solidFill>
                <a:latin typeface="Calibri"/>
                <a:ea typeface="Calibri"/>
                <a:cs typeface="Calibri"/>
                <a:sym typeface="Calibri"/>
              </a:rPr>
              <a:t>Step Two:</a:t>
            </a:r>
            <a:r>
              <a:rPr strike="noStrike" u="none" b="0" cap="none" baseline="0" sz="2000" lang="en-US" i="0">
                <a:solidFill>
                  <a:srgbClr val="888888"/>
                </a:solidFill>
                <a:latin typeface="Calibri"/>
                <a:ea typeface="Calibri"/>
                <a:cs typeface="Calibri"/>
                <a:sym typeface="Calibri"/>
              </a:rPr>
              <a:t>	</a:t>
            </a:r>
          </a:p>
        </p:txBody>
      </p:sp>
      <p:sp>
        <p:nvSpPr>
          <p:cNvPr id="159" name="Shape 159"/>
          <p:cNvSpPr txBox="1"/>
          <p:nvPr>
            <p:ph idx="11" type="ftr"/>
          </p:nvPr>
        </p:nvSpPr>
        <p:spPr>
          <a:xfrm>
            <a:off y="6477000" x="2057400"/>
            <a:ext cy="381000" cx="5105399"/>
          </a:xfrm>
          <a:prstGeom prst="rect">
            <a:avLst/>
          </a:prstGeom>
          <a:noFill/>
          <a:ln>
            <a:noFill/>
          </a:ln>
        </p:spPr>
        <p:txBody>
          <a:bodyPr bIns="45700" rIns="91425" lIns="91425" tIns="45700" anchor="ctr" anchorCtr="0">
            <a:noAutofit/>
          </a:bodyPr>
          <a:lstStyle/>
          <a:p>
            <a:pPr algn="ctr" rtl="0" lvl="0" marR="0" indent="0" marL="0">
              <a:spcBef>
                <a:spcPts val="0"/>
              </a:spcBef>
              <a:buSzPct val="25000"/>
              <a:buNone/>
            </a:pPr>
            <a:r>
              <a:rPr strike="noStrike" u="sng" b="0" cap="none" baseline="0" sz="1200" lang="en-US" i="0">
                <a:solidFill>
                  <a:schemeClr val="hlink"/>
                </a:solidFill>
                <a:latin typeface="Calibri"/>
                <a:ea typeface="Calibri"/>
                <a:cs typeface="Calibri"/>
                <a:sym typeface="Calibri"/>
                <a:hlinkClick r:id="rId3"/>
              </a:rPr>
              <a:t>www.CoverLemay.com</a:t>
            </a:r>
            <a:r>
              <a:rPr strike="noStrike" u="none" b="0" cap="none" baseline="0" sz="1200" lang="en-US" i="0">
                <a:solidFill>
                  <a:srgbClr val="888888"/>
                </a:solidFill>
                <a:latin typeface="Calibri"/>
                <a:ea typeface="Calibri"/>
                <a:cs typeface="Calibri"/>
                <a:sym typeface="Calibri"/>
              </a:rPr>
              <a:t> ▪ (314) 691-7469 ▪ </a:t>
            </a:r>
            <a:r>
              <a:rPr strike="noStrike" u="sng" b="0" cap="none" baseline="0" sz="1200" lang="en-US" i="0">
                <a:solidFill>
                  <a:schemeClr val="hlink"/>
                </a:solidFill>
                <a:latin typeface="Calibri"/>
                <a:ea typeface="Calibri"/>
                <a:cs typeface="Calibri"/>
                <a:sym typeface="Calibri"/>
                <a:hlinkClick r:id="rId4"/>
              </a:rPr>
              <a:t>CoverLemay@gmail.com</a:t>
            </a:r>
          </a:p>
          <a:p>
            <a:pPr algn="ctr" rtl="0" lvl="0" marR="0" indent="0" marL="0">
              <a:buSzPct val="25000"/>
              <a:buNone/>
            </a:pPr>
            <a:r>
              <a:rPr strike="noStrike" u="none" b="0" cap="none" baseline="0" sz="1200" lang="en-US" i="0">
                <a:solidFill>
                  <a:srgbClr val="888888"/>
                </a:solidFill>
                <a:latin typeface="Calibri"/>
                <a:ea typeface="Calibri"/>
                <a:cs typeface="Calibri"/>
                <a:sym typeface="Calibri"/>
              </a:rPr>
              <a:t> </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3" name="Shape 163"/>
        <p:cNvGrpSpPr/>
        <p:nvPr/>
      </p:nvGrpSpPr>
      <p:grpSpPr>
        <a:xfrm>
          <a:off y="0" x="0"/>
          <a:ext cy="0" cx="0"/>
          <a:chOff y="0" x="0"/>
          <a:chExt cy="0" cx="0"/>
        </a:xfrm>
      </p:grpSpPr>
      <p:pic>
        <p:nvPicPr>
          <p:cNvPr id="164" name="Shape 164"/>
          <p:cNvPicPr preferRelativeResize="0"/>
          <p:nvPr/>
        </p:nvPicPr>
        <p:blipFill rotWithShape="1">
          <a:blip r:embed="rId3"/>
          <a:srcRect t="0" b="0" r="0" l="0"/>
          <a:stretch/>
        </p:blipFill>
        <p:spPr>
          <a:xfrm>
            <a:off y="0" x="3668"/>
            <a:ext cy="5138927" cx="9140331"/>
          </a:xfrm>
          <a:prstGeom prst="rect">
            <a:avLst/>
          </a:prstGeom>
          <a:noFill/>
          <a:ln>
            <a:noFill/>
          </a:ln>
        </p:spPr>
      </p:pic>
      <p:sp>
        <p:nvSpPr>
          <p:cNvPr id="165" name="Shape 165"/>
          <p:cNvSpPr txBox="1"/>
          <p:nvPr/>
        </p:nvSpPr>
        <p:spPr>
          <a:xfrm>
            <a:off y="5181600" x="152400"/>
            <a:ext cy="830996" cx="8839199"/>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HealthCare.gov will keep your information secure. You can learn more about how your privacy is protected at this step.</a:t>
            </a:r>
          </a:p>
        </p:txBody>
      </p:sp>
      <p:sp>
        <p:nvSpPr>
          <p:cNvPr id="166" name="Shape 166"/>
          <p:cNvSpPr/>
          <p:nvPr/>
        </p:nvSpPr>
        <p:spPr>
          <a:xfrm>
            <a:off y="457200" x="20574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167" name="Shape 167"/>
          <p:cNvSpPr txBox="1"/>
          <p:nvPr/>
        </p:nvSpPr>
        <p:spPr>
          <a:xfrm>
            <a:off y="381000" x="7391400"/>
            <a:ext cy="3539430" cx="1752600"/>
          </a:xfrm>
          <a:prstGeom prst="rect">
            <a:avLst/>
          </a:prstGeom>
          <a:noFill/>
          <a:ln w="9525"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400" lang="en-US" i="0">
                <a:solidFill>
                  <a:srgbClr val="FF0000"/>
                </a:solidFill>
                <a:latin typeface="Calibri"/>
                <a:ea typeface="Calibri"/>
                <a:cs typeface="Calibri"/>
                <a:sym typeface="Calibri"/>
              </a:rPr>
              <a:t>If you have basic questions, use the “Live Chat” option.  “Live Chat” will not ask for personal information.</a:t>
            </a:r>
          </a:p>
          <a:p>
            <a:r>
              <a:t/>
            </a:r>
          </a:p>
          <a:p>
            <a:pPr algn="l" rtl="0" lvl="0" marR="0" indent="0" marL="0">
              <a:buSzPct val="25000"/>
              <a:buNone/>
            </a:pPr>
            <a:r>
              <a:rPr strike="noStrike" u="none" b="0" cap="none" baseline="0" sz="1400" lang="en-US" i="0">
                <a:solidFill>
                  <a:srgbClr val="FF0000"/>
                </a:solidFill>
                <a:latin typeface="Calibri"/>
                <a:ea typeface="Calibri"/>
                <a:cs typeface="Calibri"/>
                <a:sym typeface="Calibri"/>
              </a:rPr>
              <a:t>Otherwise, call the Marketplace Assistance Hotline at 1-800-318-2596. The hotline may ask for personal information to verify your identity.</a:t>
            </a:r>
          </a:p>
          <a:p>
            <a:r>
              <a:t/>
            </a:r>
          </a:p>
        </p:txBody>
      </p:sp>
      <p:cxnSp>
        <p:nvCxnSpPr>
          <p:cNvPr id="168" name="Shape 168"/>
          <p:cNvCxnSpPr/>
          <p:nvPr/>
        </p:nvCxnSpPr>
        <p:spPr>
          <a:xfrm>
            <a:off y="3886200" x="8305800"/>
            <a:ext cy="762000" cx="0"/>
          </a:xfrm>
          <a:prstGeom prst="straightConnector1">
            <a:avLst/>
          </a:prstGeom>
          <a:noFill/>
          <a:ln w="9525" cap="flat">
            <a:solidFill>
              <a:schemeClr val="dk1"/>
            </a:solidFill>
            <a:prstDash val="solid"/>
            <a:round/>
            <a:headEnd w="med" len="med" type="none"/>
            <a:tailEnd w="lg" len="lg" type="stealth"/>
          </a:ln>
        </p:spPr>
      </p:cxn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2" name="Shape 172"/>
        <p:cNvGrpSpPr/>
        <p:nvPr/>
      </p:nvGrpSpPr>
      <p:grpSpPr>
        <a:xfrm>
          <a:off y="0" x="0"/>
          <a:ext cy="0" cx="0"/>
          <a:chOff y="0" x="0"/>
          <a:chExt cy="0" cx="0"/>
        </a:xfrm>
      </p:grpSpPr>
      <p:pic>
        <p:nvPicPr>
          <p:cNvPr id="173" name="Shape 173"/>
          <p:cNvPicPr preferRelativeResize="0"/>
          <p:nvPr/>
        </p:nvPicPr>
        <p:blipFill rotWithShape="1">
          <a:blip r:embed="rId3"/>
          <a:srcRect t="0" b="0" r="0" l="0"/>
          <a:stretch/>
        </p:blipFill>
        <p:spPr>
          <a:xfrm>
            <a:off y="0" x="3666"/>
            <a:ext cy="5138927" cx="9140333"/>
          </a:xfrm>
          <a:prstGeom prst="rect">
            <a:avLst/>
          </a:prstGeom>
          <a:noFill/>
          <a:ln>
            <a:noFill/>
          </a:ln>
        </p:spPr>
      </p:pic>
      <p:sp>
        <p:nvSpPr>
          <p:cNvPr id="174" name="Shape 174"/>
          <p:cNvSpPr/>
          <p:nvPr/>
        </p:nvSpPr>
        <p:spPr>
          <a:xfrm>
            <a:off y="457200" x="20574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175" name="Shape 175"/>
          <p:cNvSpPr/>
          <p:nvPr/>
        </p:nvSpPr>
        <p:spPr>
          <a:xfrm>
            <a:off y="1447800" x="3352800"/>
            <a:ext cy="457200" cx="9905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cxnSp>
        <p:nvCxnSpPr>
          <p:cNvPr id="176" name="Shape 176"/>
          <p:cNvCxnSpPr/>
          <p:nvPr/>
        </p:nvCxnSpPr>
        <p:spPr>
          <a:xfrm rot="10800000">
            <a:off y="1676400" x="4419599"/>
            <a:ext cy="0" cx="457200"/>
          </a:xfrm>
          <a:prstGeom prst="straightConnector1">
            <a:avLst/>
          </a:prstGeom>
          <a:noFill/>
          <a:ln w="9525" cap="flat">
            <a:solidFill>
              <a:schemeClr val="dk1"/>
            </a:solidFill>
            <a:prstDash val="solid"/>
            <a:round/>
            <a:headEnd w="med" len="med" type="none"/>
            <a:tailEnd w="lg" len="lg" type="stealth"/>
          </a:ln>
        </p:spPr>
      </p:cxnSp>
      <p:sp>
        <p:nvSpPr>
          <p:cNvPr id="177" name="Shape 177"/>
          <p:cNvSpPr txBox="1"/>
          <p:nvPr/>
        </p:nvSpPr>
        <p:spPr>
          <a:xfrm>
            <a:off y="1447800" x="4876800"/>
            <a:ext cy="523219" cx="1447800"/>
          </a:xfrm>
          <a:prstGeom prst="rect">
            <a:avLst/>
          </a:prstGeom>
          <a:noFill/>
          <a:ln w="9525"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400" lang="en-US" i="0">
                <a:solidFill>
                  <a:srgbClr val="FF0000"/>
                </a:solidFill>
                <a:latin typeface="Calibri"/>
                <a:ea typeface="Calibri"/>
                <a:cs typeface="Calibri"/>
                <a:sym typeface="Calibri"/>
              </a:rPr>
              <a:t>Name and address</a:t>
            </a:r>
          </a:p>
        </p:txBody>
      </p:sp>
      <p:sp>
        <p:nvSpPr>
          <p:cNvPr id="178" name="Shape 178"/>
          <p:cNvSpPr/>
          <p:nvPr/>
        </p:nvSpPr>
        <p:spPr>
          <a:xfrm>
            <a:off y="3581400" x="3429000"/>
            <a:ext cy="152399" cx="1143000"/>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179" name="Shape 179"/>
          <p:cNvSpPr txBox="1"/>
          <p:nvPr/>
        </p:nvSpPr>
        <p:spPr>
          <a:xfrm>
            <a:off y="4343400" x="1447800"/>
            <a:ext cy="954106" cx="1828800"/>
          </a:xfrm>
          <a:prstGeom prst="rect">
            <a:avLst/>
          </a:prstGeom>
          <a:noFill/>
          <a:ln w="9525"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400" lang="en-US" i="0">
                <a:solidFill>
                  <a:srgbClr val="FF0000"/>
                </a:solidFill>
                <a:latin typeface="Calibri"/>
                <a:ea typeface="Calibri"/>
                <a:cs typeface="Calibri"/>
                <a:sym typeface="Calibri"/>
              </a:rPr>
              <a:t>You enter the city without abbreviations. This should be “Saint Louis”</a:t>
            </a:r>
          </a:p>
        </p:txBody>
      </p:sp>
      <p:cxnSp>
        <p:nvCxnSpPr>
          <p:cNvPr id="180" name="Shape 180"/>
          <p:cNvCxnSpPr/>
          <p:nvPr/>
        </p:nvCxnSpPr>
        <p:spPr>
          <a:xfrm rot="10800000" flipH="1">
            <a:off y="4419600" x="3276600"/>
            <a:ext cy="152399" cx="152399"/>
          </a:xfrm>
          <a:prstGeom prst="straightConnector1">
            <a:avLst/>
          </a:prstGeom>
          <a:noFill/>
          <a:ln w="9525" cap="flat">
            <a:solidFill>
              <a:schemeClr val="dk1"/>
            </a:solidFill>
            <a:prstDash val="solid"/>
            <a:round/>
            <a:headEnd w="med" len="med" type="none"/>
            <a:tailEnd w="lg" len="lg" type="stealth"/>
          </a:ln>
        </p:spPr>
      </p:cxnSp>
      <p:sp>
        <p:nvSpPr>
          <p:cNvPr id="181" name="Shape 181"/>
          <p:cNvSpPr txBox="1"/>
          <p:nvPr/>
        </p:nvSpPr>
        <p:spPr>
          <a:xfrm>
            <a:off y="5410200" x="381000"/>
            <a:ext cy="830996" cx="8381999"/>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Enter in your contact information without abbreviations. The application will verify your address in the next steps.</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5" name="Shape 185"/>
        <p:cNvGrpSpPr/>
        <p:nvPr/>
      </p:nvGrpSpPr>
      <p:grpSpPr>
        <a:xfrm>
          <a:off y="0" x="0"/>
          <a:ext cy="0" cx="0"/>
          <a:chOff y="0" x="0"/>
          <a:chExt cy="0" cx="0"/>
        </a:xfrm>
      </p:grpSpPr>
      <p:pic>
        <p:nvPicPr>
          <p:cNvPr id="186" name="Shape 186"/>
          <p:cNvPicPr preferRelativeResize="0"/>
          <p:nvPr/>
        </p:nvPicPr>
        <p:blipFill rotWithShape="1">
          <a:blip r:embed="rId3"/>
          <a:srcRect t="0" b="0" r="0" l="0"/>
          <a:stretch/>
        </p:blipFill>
        <p:spPr>
          <a:xfrm>
            <a:off y="0" x="3666"/>
            <a:ext cy="5138927" cx="9140333"/>
          </a:xfrm>
          <a:prstGeom prst="rect">
            <a:avLst/>
          </a:prstGeom>
          <a:noFill/>
          <a:ln>
            <a:noFill/>
          </a:ln>
        </p:spPr>
      </p:pic>
      <p:sp>
        <p:nvSpPr>
          <p:cNvPr id="187" name="Shape 187"/>
          <p:cNvSpPr/>
          <p:nvPr/>
        </p:nvSpPr>
        <p:spPr>
          <a:xfrm>
            <a:off y="685800" x="3733800"/>
            <a:ext cy="228600" cx="45718"/>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188" name="Shape 188"/>
          <p:cNvSpPr/>
          <p:nvPr/>
        </p:nvSpPr>
        <p:spPr>
          <a:xfrm>
            <a:off y="457200" x="1981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189" name="Shape 189"/>
          <p:cNvSpPr txBox="1"/>
          <p:nvPr/>
        </p:nvSpPr>
        <p:spPr>
          <a:xfrm>
            <a:off y="5257800" x="152400"/>
            <a:ext cy="830996" cx="86868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If you are receiving assistance, allow the individual to enter their ID number at this time.</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3" name="Shape 193"/>
        <p:cNvGrpSpPr/>
        <p:nvPr/>
      </p:nvGrpSpPr>
      <p:grpSpPr>
        <a:xfrm>
          <a:off y="0" x="0"/>
          <a:ext cy="0" cx="0"/>
          <a:chOff y="0" x="0"/>
          <a:chExt cy="0" cx="0"/>
        </a:xfrm>
      </p:grpSpPr>
      <p:pic>
        <p:nvPicPr>
          <p:cNvPr id="194" name="Shape 194"/>
          <p:cNvPicPr preferRelativeResize="0"/>
          <p:nvPr/>
        </p:nvPicPr>
        <p:blipFill rotWithShape="1">
          <a:blip r:embed="rId3"/>
          <a:srcRect t="0" b="0" r="0" l="0"/>
          <a:stretch/>
        </p:blipFill>
        <p:spPr>
          <a:xfrm>
            <a:off y="0" x="0"/>
            <a:ext cy="5140988" cx="9144000"/>
          </a:xfrm>
          <a:prstGeom prst="rect">
            <a:avLst/>
          </a:prstGeom>
          <a:noFill/>
          <a:ln>
            <a:noFill/>
          </a:ln>
        </p:spPr>
      </p:pic>
      <p:sp>
        <p:nvSpPr>
          <p:cNvPr id="195" name="Shape 195"/>
          <p:cNvSpPr/>
          <p:nvPr/>
        </p:nvSpPr>
        <p:spPr>
          <a:xfrm>
            <a:off y="457200" x="1981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196" name="Shape 196"/>
          <p:cNvSpPr txBox="1"/>
          <p:nvPr/>
        </p:nvSpPr>
        <p:spPr>
          <a:xfrm>
            <a:off y="5181600" x="304800"/>
            <a:ext cy="830996" cx="84582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This step will only appear if you have stated you are receiving assistance with your application.</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0" name="Shape 200"/>
        <p:cNvGrpSpPr/>
        <p:nvPr/>
      </p:nvGrpSpPr>
      <p:grpSpPr>
        <a:xfrm>
          <a:off y="0" x="0"/>
          <a:ext cy="0" cx="0"/>
          <a:chOff y="0" x="0"/>
          <a:chExt cy="0" cx="0"/>
        </a:xfrm>
      </p:grpSpPr>
      <p:pic>
        <p:nvPicPr>
          <p:cNvPr id="201" name="Shape 201"/>
          <p:cNvPicPr preferRelativeResize="0"/>
          <p:nvPr/>
        </p:nvPicPr>
        <p:blipFill rotWithShape="1">
          <a:blip r:embed="rId3"/>
          <a:srcRect t="0" b="0" r="0" l="0"/>
          <a:stretch/>
        </p:blipFill>
        <p:spPr>
          <a:xfrm>
            <a:off y="0" x="0"/>
            <a:ext cy="5140990" cx="9144000"/>
          </a:xfrm>
          <a:prstGeom prst="rect">
            <a:avLst/>
          </a:prstGeom>
          <a:noFill/>
          <a:ln>
            <a:noFill/>
          </a:ln>
        </p:spPr>
      </p:pic>
      <p:sp>
        <p:nvSpPr>
          <p:cNvPr id="202" name="Shape 202"/>
          <p:cNvSpPr/>
          <p:nvPr/>
        </p:nvSpPr>
        <p:spPr>
          <a:xfrm>
            <a:off y="457200" x="1981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03" name="Shape 203"/>
          <p:cNvSpPr txBox="1"/>
          <p:nvPr/>
        </p:nvSpPr>
        <p:spPr>
          <a:xfrm>
            <a:off y="5257800" x="228600"/>
            <a:ext cy="954106" cx="8610599"/>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800" lang="en-US" i="0">
                <a:solidFill>
                  <a:schemeClr val="dk1"/>
                </a:solidFill>
                <a:latin typeface="Calibri"/>
                <a:ea typeface="Calibri"/>
                <a:cs typeface="Calibri"/>
                <a:sym typeface="Calibri"/>
              </a:rPr>
              <a:t>Answer “yes” if interested in being determined for premium tax credits and cost sharing reductions.</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7" name="Shape 207"/>
        <p:cNvGrpSpPr/>
        <p:nvPr/>
      </p:nvGrpSpPr>
      <p:grpSpPr>
        <a:xfrm>
          <a:off y="0" x="0"/>
          <a:ext cy="0" cx="0"/>
          <a:chOff y="0" x="0"/>
          <a:chExt cy="0" cx="0"/>
        </a:xfrm>
      </p:grpSpPr>
      <p:pic>
        <p:nvPicPr>
          <p:cNvPr id="208" name="Shape 208"/>
          <p:cNvPicPr preferRelativeResize="0"/>
          <p:nvPr/>
        </p:nvPicPr>
        <p:blipFill rotWithShape="1">
          <a:blip r:embed="rId3"/>
          <a:srcRect t="0" b="0" r="0" l="0"/>
          <a:stretch/>
        </p:blipFill>
        <p:spPr>
          <a:xfrm>
            <a:off y="0" x="3666"/>
            <a:ext cy="5138927" cx="9140333"/>
          </a:xfrm>
          <a:prstGeom prst="rect">
            <a:avLst/>
          </a:prstGeom>
          <a:noFill/>
          <a:ln>
            <a:noFill/>
          </a:ln>
        </p:spPr>
      </p:pic>
      <p:sp>
        <p:nvSpPr>
          <p:cNvPr id="209" name="Shape 209"/>
          <p:cNvSpPr/>
          <p:nvPr/>
        </p:nvSpPr>
        <p:spPr>
          <a:xfrm>
            <a:off y="457200" x="1981200"/>
            <a:ext cy="152399" cx="5333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10" name="Shape 210"/>
          <p:cNvSpPr/>
          <p:nvPr/>
        </p:nvSpPr>
        <p:spPr>
          <a:xfrm>
            <a:off y="1981200" x="3581400"/>
            <a:ext cy="228600" cx="6095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11" name="Shape 211"/>
          <p:cNvSpPr/>
          <p:nvPr/>
        </p:nvSpPr>
        <p:spPr>
          <a:xfrm>
            <a:off y="2133600" x="3581400"/>
            <a:ext cy="304799" cx="6095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12" name="Shape 212"/>
          <p:cNvSpPr/>
          <p:nvPr/>
        </p:nvSpPr>
        <p:spPr>
          <a:xfrm>
            <a:off y="2514600" x="4953000"/>
            <a:ext cy="152399" cx="6095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13" name="Shape 213"/>
          <p:cNvSpPr txBox="1"/>
          <p:nvPr/>
        </p:nvSpPr>
        <p:spPr>
          <a:xfrm>
            <a:off y="5059739" x="228600"/>
            <a:ext cy="1569660" cx="8610599"/>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Choose the most appropriate statement: applying for self, applying for self and other family members, or applying for other family members and not self. If family members already have health coverage, you are NOT applying for health coverage for them.</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7" name="Shape 217"/>
        <p:cNvGrpSpPr/>
        <p:nvPr/>
      </p:nvGrpSpPr>
      <p:grpSpPr>
        <a:xfrm>
          <a:off y="0" x="0"/>
          <a:ext cy="0" cx="0"/>
          <a:chOff y="0" x="0"/>
          <a:chExt cy="0" cx="0"/>
        </a:xfrm>
      </p:grpSpPr>
      <p:pic>
        <p:nvPicPr>
          <p:cNvPr id="218" name="Shape 218"/>
          <p:cNvPicPr preferRelativeResize="0"/>
          <p:nvPr/>
        </p:nvPicPr>
        <p:blipFill rotWithShape="1">
          <a:blip r:embed="rId3"/>
          <a:srcRect t="0" b="0" r="0" l="0"/>
          <a:stretch/>
        </p:blipFill>
        <p:spPr>
          <a:xfrm>
            <a:off y="0" x="0"/>
            <a:ext cy="5140990" cx="9144000"/>
          </a:xfrm>
          <a:prstGeom prst="rect">
            <a:avLst/>
          </a:prstGeom>
          <a:noFill/>
          <a:ln>
            <a:noFill/>
          </a:ln>
        </p:spPr>
      </p:pic>
      <p:sp>
        <p:nvSpPr>
          <p:cNvPr id="219" name="Shape 219"/>
          <p:cNvSpPr/>
          <p:nvPr/>
        </p:nvSpPr>
        <p:spPr>
          <a:xfrm>
            <a:off y="1752600" x="3429000"/>
            <a:ext cy="228600" cx="8381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20" name="Shape 220"/>
          <p:cNvSpPr/>
          <p:nvPr/>
        </p:nvSpPr>
        <p:spPr>
          <a:xfrm>
            <a:off y="457200" x="2057400"/>
            <a:ext cy="152399" cx="6095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21" name="Shape 221"/>
          <p:cNvSpPr/>
          <p:nvPr/>
        </p:nvSpPr>
        <p:spPr>
          <a:xfrm>
            <a:off y="2438400" x="3429000"/>
            <a:ext cy="152399" cx="6095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22" name="Shape 222"/>
          <p:cNvSpPr txBox="1"/>
          <p:nvPr/>
        </p:nvSpPr>
        <p:spPr>
          <a:xfrm>
            <a:off y="5334000" x="304800"/>
            <a:ext cy="1384995" cx="8610599"/>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800" lang="en-US" i="0">
                <a:solidFill>
                  <a:schemeClr val="dk1"/>
                </a:solidFill>
                <a:latin typeface="Calibri"/>
                <a:ea typeface="Calibri"/>
                <a:cs typeface="Calibri"/>
                <a:sym typeface="Calibri"/>
              </a:rPr>
              <a:t>Add additional individuals needing coverage if applicable. Make sure the name matches what is printed on the Social Security card.</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6" name="Shape 226"/>
        <p:cNvGrpSpPr/>
        <p:nvPr/>
      </p:nvGrpSpPr>
      <p:grpSpPr>
        <a:xfrm>
          <a:off y="0" x="0"/>
          <a:ext cy="0" cx="0"/>
          <a:chOff y="0" x="0"/>
          <a:chExt cy="0" cx="0"/>
        </a:xfrm>
      </p:grpSpPr>
      <p:sp>
        <p:nvSpPr>
          <p:cNvPr id="227" name="Shape 227"/>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spcBef>
                <a:spcPts val="0"/>
              </a:spcBef>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Table of Contents</a:t>
            </a:r>
          </a:p>
        </p:txBody>
      </p:sp>
      <p:sp>
        <p:nvSpPr>
          <p:cNvPr id="228" name="Shape 228"/>
          <p:cNvSpPr txBox="1"/>
          <p:nvPr>
            <p:ph idx="1" type="body"/>
          </p:nvPr>
        </p:nvSpPr>
        <p:spPr>
          <a:xfrm>
            <a:off y="1600200" x="457200"/>
            <a:ext cy="4525963" cx="8229600"/>
          </a:xfrm>
          <a:prstGeom prst="rect">
            <a:avLst/>
          </a:prstGeom>
          <a:noFill/>
          <a:ln>
            <a:noFill/>
          </a:ln>
        </p:spPr>
        <p:txBody>
          <a:bodyPr bIns="45700" rIns="91425" lIns="91425" tIns="45700" anchor="t" anchorCtr="0">
            <a:noAutofit/>
          </a:bodyPr>
          <a:lstStyle/>
          <a:p>
            <a:pPr algn="l" rtl="0" lvl="0" marR="0" indent="-342900" marL="342900">
              <a:lnSpc>
                <a:spcPct val="80000"/>
              </a:lnSpc>
              <a:spcBef>
                <a:spcPts val="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3"/>
              </a:rPr>
              <a:t>Step One: Creating a Marketplace Account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4"/>
              </a:rPr>
              <a:t>Step Two: Starting a Marketplace Application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5"/>
              </a:rPr>
              <a:t>Step Three: Entering Household Information</a:t>
            </a:r>
            <a:r>
              <a:rPr strike="noStrike" u="none" b="0" cap="none" baseline="0" sz="2250" lang="en-US" i="0">
                <a:solidFill>
                  <a:schemeClr val="dk1"/>
                </a:solidFill>
                <a:latin typeface="Calibri"/>
                <a:ea typeface="Calibri"/>
                <a:cs typeface="Calibri"/>
                <a:sym typeface="Calibri"/>
              </a:rPr>
              <a:t>    *next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6"/>
              </a:rPr>
              <a:t>Step Four: Entering Income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7"/>
              </a:rPr>
              <a:t>Step Five: Entering Additional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8"/>
              </a:rPr>
              <a:t>Step Six: Reviewing and Signing</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9"/>
              </a:rPr>
              <a:t>Step Seven: Reviewing Eligibility Notice</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0"/>
              </a:rPr>
              <a:t>Step Eight: Comparing and Choosing a Health Plan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1"/>
              </a:rPr>
              <a:t>Step Nine: Comparing and Choosing a Dental Plan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2"/>
              </a:rPr>
              <a:t>Step Ten: Making a Premium Payment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3"/>
              </a:rPr>
              <a:t>Other: Navigating Your Profile and Application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4"/>
              </a:rPr>
              <a:t>When to Contact Cover Lemay: Unique Situations</a:t>
            </a:r>
          </a:p>
          <a:p>
            <a:r>
              <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 name="Shape 90"/>
        <p:cNvGrpSpPr/>
        <p:nvPr/>
      </p:nvGrpSpPr>
      <p:grpSpPr>
        <a:xfrm>
          <a:off y="0" x="0"/>
          <a:ext cy="0" cx="0"/>
          <a:chOff y="0" x="0"/>
          <a:chExt cy="0" cx="0"/>
        </a:xfrm>
      </p:grpSpPr>
      <p:sp>
        <p:nvSpPr>
          <p:cNvPr id="91" name="Shape 91"/>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spcBef>
                <a:spcPts val="0"/>
              </a:spcBef>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Table of Contents</a:t>
            </a:r>
          </a:p>
        </p:txBody>
      </p:sp>
      <p:sp>
        <p:nvSpPr>
          <p:cNvPr id="92" name="Shape 92"/>
          <p:cNvSpPr txBox="1"/>
          <p:nvPr>
            <p:ph idx="1" type="body"/>
          </p:nvPr>
        </p:nvSpPr>
        <p:spPr>
          <a:xfrm>
            <a:off y="1600200" x="457200"/>
            <a:ext cy="4525963" cx="8229600"/>
          </a:xfrm>
          <a:prstGeom prst="rect">
            <a:avLst/>
          </a:prstGeom>
          <a:noFill/>
          <a:ln>
            <a:noFill/>
          </a:ln>
        </p:spPr>
        <p:txBody>
          <a:bodyPr bIns="45700" rIns="91425" lIns="91425" tIns="45700" anchor="t" anchorCtr="0">
            <a:noAutofit/>
          </a:bodyPr>
          <a:lstStyle/>
          <a:p>
            <a:pPr algn="l" rtl="0" lvl="0" marR="0" indent="-342900" marL="342900">
              <a:lnSpc>
                <a:spcPct val="80000"/>
              </a:lnSpc>
              <a:spcBef>
                <a:spcPts val="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3"/>
              </a:rPr>
              <a:t>Step One: Creating a Marketplace Account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4"/>
              </a:rPr>
              <a:t>Step Two: Starting a Marketplace Application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5"/>
              </a:rPr>
              <a:t>Step Three: Entering Household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6"/>
              </a:rPr>
              <a:t>Step Four: Entering Income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7"/>
              </a:rPr>
              <a:t>Step Five: Entering Additional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8"/>
              </a:rPr>
              <a:t>Step Six: Reviewing and Signing</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9"/>
              </a:rPr>
              <a:t>Step Seven: Reviewing Eligibility Notice</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0"/>
              </a:rPr>
              <a:t>Step Eight: Comparing and Choosing a Health Plan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1"/>
              </a:rPr>
              <a:t>Step Nine: Comparing and Choosing a Dental Plan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2"/>
              </a:rPr>
              <a:t>Step Ten: Making a Premium Payment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3"/>
              </a:rPr>
              <a:t>Other: Navigating Your Profile and Application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4"/>
              </a:rPr>
              <a:t>When to Contact Cover Lemay: Unique Situations</a:t>
            </a:r>
          </a:p>
          <a:p>
            <a:r>
              <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2" name="Shape 232"/>
        <p:cNvGrpSpPr/>
        <p:nvPr/>
      </p:nvGrpSpPr>
      <p:grpSpPr>
        <a:xfrm>
          <a:off y="0" x="0"/>
          <a:ext cy="0" cx="0"/>
          <a:chOff y="0" x="0"/>
          <a:chExt cy="0" cx="0"/>
        </a:xfrm>
      </p:grpSpPr>
      <p:sp>
        <p:nvSpPr>
          <p:cNvPr id="233" name="Shape 233"/>
          <p:cNvSpPr txBox="1"/>
          <p:nvPr>
            <p:ph type="title"/>
          </p:nvPr>
        </p:nvSpPr>
        <p:spPr>
          <a:xfrm>
            <a:off y="4406900" x="722312"/>
            <a:ext cy="1362075" cx="7772400"/>
          </a:xfrm>
          <a:prstGeom prst="rect">
            <a:avLst/>
          </a:prstGeom>
          <a:noFill/>
          <a:ln>
            <a:noFill/>
          </a:ln>
        </p:spPr>
        <p:txBody>
          <a:bodyPr bIns="45700" rIns="91425" lIns="91425" tIns="45700" anchor="t" anchorCtr="0">
            <a:noAutofit/>
          </a:bodyPr>
          <a:lstStyle/>
          <a:p>
            <a:pPr algn="l" rtl="0" lvl="0" marR="0" indent="0" marL="0">
              <a:spcBef>
                <a:spcPts val="0"/>
              </a:spcBef>
              <a:buClr>
                <a:schemeClr val="dk1"/>
              </a:buClr>
              <a:buSzPct val="25000"/>
              <a:buFont typeface="Calibri"/>
              <a:buNone/>
            </a:pPr>
            <a:r>
              <a:rPr strike="noStrike" u="none" b="1" cap="small" baseline="0" sz="4000" lang="en-US" i="0">
                <a:solidFill>
                  <a:schemeClr val="dk1"/>
                </a:solidFill>
                <a:latin typeface="Calibri"/>
                <a:ea typeface="Calibri"/>
                <a:cs typeface="Calibri"/>
                <a:sym typeface="Calibri"/>
              </a:rPr>
              <a:t>Entering Household Information</a:t>
            </a:r>
          </a:p>
        </p:txBody>
      </p:sp>
      <p:sp>
        <p:nvSpPr>
          <p:cNvPr id="234" name="Shape 234"/>
          <p:cNvSpPr txBox="1"/>
          <p:nvPr>
            <p:ph idx="1" type="body"/>
          </p:nvPr>
        </p:nvSpPr>
        <p:spPr>
          <a:xfrm>
            <a:off y="2906713" x="722312"/>
            <a:ext cy="1500187" cx="7772400"/>
          </a:xfrm>
          <a:prstGeom prst="rect">
            <a:avLst/>
          </a:prstGeom>
          <a:noFill/>
          <a:ln>
            <a:noFill/>
          </a:ln>
        </p:spPr>
        <p:txBody>
          <a:bodyPr bIns="45700" rIns="91425" lIns="91425" tIns="45700" anchor="b" anchorCtr="0">
            <a:noAutofit/>
          </a:bodyPr>
          <a:lstStyle/>
          <a:p>
            <a:pPr algn="l" rtl="0" lvl="0" marR="0" indent="0" marL="0">
              <a:spcBef>
                <a:spcPts val="0"/>
              </a:spcBef>
              <a:buClr>
                <a:srgbClr val="888888"/>
              </a:buClr>
              <a:buSzPct val="25000"/>
              <a:buFont typeface="Calibri"/>
              <a:buNone/>
            </a:pPr>
            <a:r>
              <a:rPr strike="noStrike" u="none" b="0" cap="none" baseline="0" sz="3200" lang="en-US" i="0">
                <a:solidFill>
                  <a:srgbClr val="888888"/>
                </a:solidFill>
                <a:latin typeface="Calibri"/>
                <a:ea typeface="Calibri"/>
                <a:cs typeface="Calibri"/>
                <a:sym typeface="Calibri"/>
              </a:rPr>
              <a:t>Step Three:</a:t>
            </a:r>
            <a:r>
              <a:rPr strike="noStrike" u="none" b="0" cap="none" baseline="0" sz="2000" lang="en-US" i="0">
                <a:solidFill>
                  <a:srgbClr val="888888"/>
                </a:solidFill>
                <a:latin typeface="Calibri"/>
                <a:ea typeface="Calibri"/>
                <a:cs typeface="Calibri"/>
                <a:sym typeface="Calibri"/>
              </a:rPr>
              <a:t>	</a:t>
            </a:r>
          </a:p>
        </p:txBody>
      </p:sp>
      <p:sp>
        <p:nvSpPr>
          <p:cNvPr id="235" name="Shape 235"/>
          <p:cNvSpPr txBox="1"/>
          <p:nvPr>
            <p:ph idx="11" type="ftr"/>
          </p:nvPr>
        </p:nvSpPr>
        <p:spPr>
          <a:xfrm>
            <a:off y="6477000" x="2057400"/>
            <a:ext cy="381000" cx="5105399"/>
          </a:xfrm>
          <a:prstGeom prst="rect">
            <a:avLst/>
          </a:prstGeom>
          <a:noFill/>
          <a:ln>
            <a:noFill/>
          </a:ln>
        </p:spPr>
        <p:txBody>
          <a:bodyPr bIns="45700" rIns="91425" lIns="91425" tIns="45700" anchor="ctr" anchorCtr="0">
            <a:noAutofit/>
          </a:bodyPr>
          <a:lstStyle/>
          <a:p>
            <a:pPr algn="ctr" rtl="0" lvl="0" marR="0" indent="0" marL="0">
              <a:spcBef>
                <a:spcPts val="0"/>
              </a:spcBef>
              <a:buSzPct val="25000"/>
              <a:buNone/>
            </a:pPr>
            <a:r>
              <a:rPr strike="noStrike" u="sng" b="0" cap="none" baseline="0" sz="1200" lang="en-US" i="0">
                <a:solidFill>
                  <a:schemeClr val="hlink"/>
                </a:solidFill>
                <a:latin typeface="Calibri"/>
                <a:ea typeface="Calibri"/>
                <a:cs typeface="Calibri"/>
                <a:sym typeface="Calibri"/>
                <a:hlinkClick r:id="rId3"/>
              </a:rPr>
              <a:t>www.CoverLemay.com</a:t>
            </a:r>
            <a:r>
              <a:rPr strike="noStrike" u="none" b="0" cap="none" baseline="0" sz="1200" lang="en-US" i="0">
                <a:solidFill>
                  <a:srgbClr val="888888"/>
                </a:solidFill>
                <a:latin typeface="Calibri"/>
                <a:ea typeface="Calibri"/>
                <a:cs typeface="Calibri"/>
                <a:sym typeface="Calibri"/>
              </a:rPr>
              <a:t> ▪ (314) 691-7469 ▪ </a:t>
            </a:r>
            <a:r>
              <a:rPr strike="noStrike" u="sng" b="0" cap="none" baseline="0" sz="1200" lang="en-US" i="0">
                <a:solidFill>
                  <a:schemeClr val="hlink"/>
                </a:solidFill>
                <a:latin typeface="Calibri"/>
                <a:ea typeface="Calibri"/>
                <a:cs typeface="Calibri"/>
                <a:sym typeface="Calibri"/>
                <a:hlinkClick r:id="rId4"/>
              </a:rPr>
              <a:t>CoverLemay@gmail.com</a:t>
            </a:r>
          </a:p>
          <a:p>
            <a:pPr algn="ctr" rtl="0" lvl="0" marR="0" indent="0" marL="0">
              <a:buSzPct val="25000"/>
              <a:buNone/>
            </a:pPr>
            <a:r>
              <a:rPr strike="noStrike" u="none" b="0" cap="none" baseline="0" sz="1200" lang="en-US" i="0">
                <a:solidFill>
                  <a:srgbClr val="888888"/>
                </a:solidFill>
                <a:latin typeface="Calibri"/>
                <a:ea typeface="Calibri"/>
                <a:cs typeface="Calibri"/>
                <a:sym typeface="Calibri"/>
              </a:rPr>
              <a:t> </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9" name="Shape 239"/>
        <p:cNvGrpSpPr/>
        <p:nvPr/>
      </p:nvGrpSpPr>
      <p:grpSpPr>
        <a:xfrm>
          <a:off y="0" x="0"/>
          <a:ext cy="0" cx="0"/>
          <a:chOff y="0" x="0"/>
          <a:chExt cy="0" cx="0"/>
        </a:xfrm>
      </p:grpSpPr>
      <p:pic>
        <p:nvPicPr>
          <p:cNvPr id="240" name="Shape 240"/>
          <p:cNvPicPr preferRelativeResize="0"/>
          <p:nvPr/>
        </p:nvPicPr>
        <p:blipFill rotWithShape="1">
          <a:blip r:embed="rId3"/>
          <a:srcRect t="0" b="0" r="0" l="0"/>
          <a:stretch/>
        </p:blipFill>
        <p:spPr>
          <a:xfrm>
            <a:off y="0" x="0"/>
            <a:ext cy="5140990" cx="9144000"/>
          </a:xfrm>
          <a:prstGeom prst="rect">
            <a:avLst/>
          </a:prstGeom>
          <a:noFill/>
          <a:ln>
            <a:noFill/>
          </a:ln>
        </p:spPr>
      </p:pic>
      <p:sp>
        <p:nvSpPr>
          <p:cNvPr id="241" name="Shape 241"/>
          <p:cNvSpPr/>
          <p:nvPr/>
        </p:nvSpPr>
        <p:spPr>
          <a:xfrm>
            <a:off y="228600" x="6858000"/>
            <a:ext cy="152399" cx="6095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42" name="Shape 242"/>
          <p:cNvSpPr txBox="1"/>
          <p:nvPr/>
        </p:nvSpPr>
        <p:spPr>
          <a:xfrm>
            <a:off y="5105400" x="304800"/>
            <a:ext cy="1692771" cx="8534399"/>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600" lang="en-US" i="0">
                <a:solidFill>
                  <a:schemeClr val="dk1"/>
                </a:solidFill>
                <a:latin typeface="Calibri"/>
                <a:ea typeface="Calibri"/>
                <a:cs typeface="Calibri"/>
                <a:sym typeface="Calibri"/>
              </a:rPr>
              <a:t>Next step in the application: complete family and household information. You will whether you plan on filing taxes, anyone you may claim, and how you are related to other family members applying for coverage or claimed on taxes.</a:t>
            </a:r>
          </a:p>
        </p:txBody>
      </p:sp>
      <p:sp>
        <p:nvSpPr>
          <p:cNvPr id="243" name="Shape 243"/>
          <p:cNvSpPr/>
          <p:nvPr/>
        </p:nvSpPr>
        <p:spPr>
          <a:xfrm>
            <a:off y="1981200" x="1600200"/>
            <a:ext cy="152399" cx="6095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7" name="Shape 247"/>
        <p:cNvGrpSpPr/>
        <p:nvPr/>
      </p:nvGrpSpPr>
      <p:grpSpPr>
        <a:xfrm>
          <a:off y="0" x="0"/>
          <a:ext cy="0" cx="0"/>
          <a:chOff y="0" x="0"/>
          <a:chExt cy="0" cx="0"/>
        </a:xfrm>
      </p:grpSpPr>
      <p:pic>
        <p:nvPicPr>
          <p:cNvPr id="248" name="Shape 248"/>
          <p:cNvPicPr preferRelativeResize="0"/>
          <p:nvPr/>
        </p:nvPicPr>
        <p:blipFill rotWithShape="1">
          <a:blip r:embed="rId3"/>
          <a:srcRect t="0" b="0" r="0" l="0"/>
          <a:stretch/>
        </p:blipFill>
        <p:spPr>
          <a:xfrm>
            <a:off y="0" x="0"/>
            <a:ext cy="5140990" cx="9144000"/>
          </a:xfrm>
          <a:prstGeom prst="rect">
            <a:avLst/>
          </a:prstGeom>
          <a:noFill/>
          <a:ln>
            <a:noFill/>
          </a:ln>
        </p:spPr>
      </p:pic>
      <p:sp>
        <p:nvSpPr>
          <p:cNvPr id="249" name="Shape 249"/>
          <p:cNvSpPr/>
          <p:nvPr/>
        </p:nvSpPr>
        <p:spPr>
          <a:xfrm>
            <a:off y="457200" x="2057400"/>
            <a:ext cy="152399" cx="6095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50" name="Shape 250"/>
          <p:cNvSpPr/>
          <p:nvPr/>
        </p:nvSpPr>
        <p:spPr>
          <a:xfrm>
            <a:off y="1676400" x="3962400"/>
            <a:ext cy="152399" cx="1066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51" name="Shape 251"/>
          <p:cNvSpPr/>
          <p:nvPr/>
        </p:nvSpPr>
        <p:spPr>
          <a:xfrm>
            <a:off y="1524000" x="1600200"/>
            <a:ext cy="152399" cx="6095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52" name="Shape 252"/>
          <p:cNvSpPr/>
          <p:nvPr/>
        </p:nvSpPr>
        <p:spPr>
          <a:xfrm>
            <a:off y="990600" x="3276600"/>
            <a:ext cy="381000" cx="1752600"/>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53" name="Shape 253"/>
          <p:cNvSpPr txBox="1"/>
          <p:nvPr/>
        </p:nvSpPr>
        <p:spPr>
          <a:xfrm>
            <a:off y="5181600" x="152400"/>
            <a:ext cy="523219" cx="8839199"/>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800" lang="en-US" i="0">
                <a:solidFill>
                  <a:schemeClr val="dk1"/>
                </a:solidFill>
                <a:latin typeface="Calibri"/>
                <a:ea typeface="Calibri"/>
                <a:cs typeface="Calibri"/>
                <a:sym typeface="Calibri"/>
              </a:rPr>
              <a:t>Enter in basic information about each individual.</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7" name="Shape 257"/>
        <p:cNvGrpSpPr/>
        <p:nvPr/>
      </p:nvGrpSpPr>
      <p:grpSpPr>
        <a:xfrm>
          <a:off y="0" x="0"/>
          <a:ext cy="0" cx="0"/>
          <a:chOff y="0" x="0"/>
          <a:chExt cy="0" cx="0"/>
        </a:xfrm>
      </p:grpSpPr>
      <p:pic>
        <p:nvPicPr>
          <p:cNvPr id="258" name="Shape 258"/>
          <p:cNvPicPr preferRelativeResize="0"/>
          <p:nvPr/>
        </p:nvPicPr>
        <p:blipFill rotWithShape="1">
          <a:blip r:embed="rId3"/>
          <a:srcRect t="0" b="0" r="0" l="0"/>
          <a:stretch/>
        </p:blipFill>
        <p:spPr>
          <a:xfrm>
            <a:off y="0" x="0"/>
            <a:ext cy="5140990" cx="9144000"/>
          </a:xfrm>
          <a:prstGeom prst="rect">
            <a:avLst/>
          </a:prstGeom>
          <a:noFill/>
          <a:ln>
            <a:noFill/>
          </a:ln>
        </p:spPr>
      </p:pic>
      <p:sp>
        <p:nvSpPr>
          <p:cNvPr id="259" name="Shape 259"/>
          <p:cNvSpPr/>
          <p:nvPr/>
        </p:nvSpPr>
        <p:spPr>
          <a:xfrm>
            <a:off y="457200" x="2057400"/>
            <a:ext cy="152399" cx="6095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60" name="Shape 260"/>
          <p:cNvSpPr/>
          <p:nvPr/>
        </p:nvSpPr>
        <p:spPr>
          <a:xfrm>
            <a:off y="685800" x="3352800"/>
            <a:ext cy="228600" cx="12191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61" name="Shape 261"/>
          <p:cNvSpPr/>
          <p:nvPr/>
        </p:nvSpPr>
        <p:spPr>
          <a:xfrm>
            <a:off y="3276600" x="3505200"/>
            <a:ext cy="152399" cx="6095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62" name="Shape 262"/>
          <p:cNvSpPr/>
          <p:nvPr/>
        </p:nvSpPr>
        <p:spPr>
          <a:xfrm>
            <a:off y="1524000" x="1600200"/>
            <a:ext cy="152399" cx="6095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63" name="Shape 263"/>
          <p:cNvSpPr/>
          <p:nvPr/>
        </p:nvSpPr>
        <p:spPr>
          <a:xfrm>
            <a:off y="2286000" x="3733800"/>
            <a:ext cy="152399" cx="8381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64" name="Shape 264"/>
          <p:cNvSpPr txBox="1"/>
          <p:nvPr/>
        </p:nvSpPr>
        <p:spPr>
          <a:xfrm>
            <a:off y="5257800" x="228600"/>
            <a:ext cy="954106" cx="86868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800" lang="en-US" i="0">
                <a:solidFill>
                  <a:schemeClr val="dk1"/>
                </a:solidFill>
                <a:latin typeface="Calibri"/>
                <a:ea typeface="Calibri"/>
                <a:cs typeface="Calibri"/>
                <a:sym typeface="Calibri"/>
              </a:rPr>
              <a:t>Social Security number is optional but will help make it easier for the Marketplace to verify your identity</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8" name="Shape 268"/>
        <p:cNvGrpSpPr/>
        <p:nvPr/>
      </p:nvGrpSpPr>
      <p:grpSpPr>
        <a:xfrm>
          <a:off y="0" x="0"/>
          <a:ext cy="0" cx="0"/>
          <a:chOff y="0" x="0"/>
          <a:chExt cy="0" cx="0"/>
        </a:xfrm>
      </p:grpSpPr>
      <p:pic>
        <p:nvPicPr>
          <p:cNvPr id="269" name="Shape 269"/>
          <p:cNvPicPr preferRelativeResize="0"/>
          <p:nvPr/>
        </p:nvPicPr>
        <p:blipFill rotWithShape="1">
          <a:blip r:embed="rId3"/>
          <a:srcRect t="0" b="0" r="0" l="0"/>
          <a:stretch/>
        </p:blipFill>
        <p:spPr>
          <a:xfrm>
            <a:off y="0" x="0"/>
            <a:ext cy="5173121" cx="9201149"/>
          </a:xfrm>
          <a:prstGeom prst="rect">
            <a:avLst/>
          </a:prstGeom>
          <a:noFill/>
          <a:ln>
            <a:noFill/>
          </a:ln>
        </p:spPr>
      </p:pic>
      <p:sp>
        <p:nvSpPr>
          <p:cNvPr id="270" name="Shape 270"/>
          <p:cNvSpPr/>
          <p:nvPr/>
        </p:nvSpPr>
        <p:spPr>
          <a:xfrm>
            <a:off y="457200" x="2057400"/>
            <a:ext cy="152399" cx="6095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71" name="Shape 271"/>
          <p:cNvSpPr/>
          <p:nvPr/>
        </p:nvSpPr>
        <p:spPr>
          <a:xfrm>
            <a:off y="1676400" x="3581400"/>
            <a:ext cy="228600" cx="9905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72" name="Shape 272"/>
          <p:cNvSpPr/>
          <p:nvPr/>
        </p:nvSpPr>
        <p:spPr>
          <a:xfrm>
            <a:off y="1524000" x="1524000"/>
            <a:ext cy="152399" cx="762000"/>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73" name="Shape 273"/>
          <p:cNvSpPr txBox="1"/>
          <p:nvPr/>
        </p:nvSpPr>
        <p:spPr>
          <a:xfrm>
            <a:off y="5029200" x="0"/>
            <a:ext cy="1569660" cx="8839199"/>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Individuals that are green card holders, refugees, asylees, and many others are permitted to apply. Follow this link for additional eligible statuses: </a:t>
            </a:r>
            <a:r>
              <a:rPr strike="noStrike" u="sng" b="0" cap="none" baseline="0" sz="2400" lang="en-US" i="0">
                <a:solidFill>
                  <a:schemeClr val="hlink"/>
                </a:solidFill>
                <a:latin typeface="Calibri"/>
                <a:ea typeface="Calibri"/>
                <a:cs typeface="Calibri"/>
                <a:sym typeface="Calibri"/>
                <a:hlinkClick r:id="rId4"/>
              </a:rPr>
              <a:t>https://www.healthcare.gov/immigration-status-and-the-marketplace/</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7" name="Shape 277"/>
        <p:cNvGrpSpPr/>
        <p:nvPr/>
      </p:nvGrpSpPr>
      <p:grpSpPr>
        <a:xfrm>
          <a:off y="0" x="0"/>
          <a:ext cy="0" cx="0"/>
          <a:chOff y="0" x="0"/>
          <a:chExt cy="0" cx="0"/>
        </a:xfrm>
      </p:grpSpPr>
      <p:pic>
        <p:nvPicPr>
          <p:cNvPr id="278" name="Shape 278"/>
          <p:cNvPicPr preferRelativeResize="0"/>
          <p:nvPr/>
        </p:nvPicPr>
        <p:blipFill rotWithShape="1">
          <a:blip r:embed="rId3"/>
          <a:srcRect t="0" b="0" r="0" l="0"/>
          <a:stretch/>
        </p:blipFill>
        <p:spPr>
          <a:xfrm>
            <a:off y="0" x="0"/>
            <a:ext cy="5139761" cx="9141817"/>
          </a:xfrm>
          <a:prstGeom prst="rect">
            <a:avLst/>
          </a:prstGeom>
          <a:noFill/>
          <a:ln>
            <a:noFill/>
          </a:ln>
        </p:spPr>
      </p:pic>
      <p:sp>
        <p:nvSpPr>
          <p:cNvPr id="279" name="Shape 279"/>
          <p:cNvSpPr/>
          <p:nvPr/>
        </p:nvSpPr>
        <p:spPr>
          <a:xfrm>
            <a:off y="457200" x="2057400"/>
            <a:ext cy="152399" cx="6095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80" name="Shape 280"/>
          <p:cNvSpPr/>
          <p:nvPr/>
        </p:nvSpPr>
        <p:spPr>
          <a:xfrm>
            <a:off y="381000" x="3429000"/>
            <a:ext cy="152399" cx="1143000"/>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81" name="Shape 281"/>
          <p:cNvSpPr/>
          <p:nvPr/>
        </p:nvSpPr>
        <p:spPr>
          <a:xfrm>
            <a:off y="685800" x="3733800"/>
            <a:ext cy="228600"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82" name="Shape 282"/>
          <p:cNvSpPr/>
          <p:nvPr/>
        </p:nvSpPr>
        <p:spPr>
          <a:xfrm rot="10800000" flipH="1">
            <a:off y="1905000" x="3505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83" name="Shape 283"/>
          <p:cNvSpPr/>
          <p:nvPr/>
        </p:nvSpPr>
        <p:spPr>
          <a:xfrm rot="10800000" flipH="1">
            <a:off y="2971800" x="36576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84" name="Shape 284"/>
          <p:cNvSpPr/>
          <p:nvPr/>
        </p:nvSpPr>
        <p:spPr>
          <a:xfrm rot="10800000" flipH="1">
            <a:off y="4191000" x="36576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85" name="Shape 285"/>
          <p:cNvSpPr/>
          <p:nvPr/>
        </p:nvSpPr>
        <p:spPr>
          <a:xfrm rot="10800000" flipH="1">
            <a:off y="1524000" x="1600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86" name="Shape 286"/>
          <p:cNvSpPr txBox="1"/>
          <p:nvPr/>
        </p:nvSpPr>
        <p:spPr>
          <a:xfrm>
            <a:off y="5105400" x="228600"/>
            <a:ext cy="1569660" cx="86868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You must file taxes for 2014 to be eligible for subsidies. If you are married, you must file jointly with your spouse. If you are claimed as a dependent under an individual and that individual has affordable family health insurance, you are not eligible for subsidies.</a:t>
            </a:r>
          </a:p>
        </p:txBody>
      </p:sp>
      <p:sp>
        <p:nvSpPr>
          <p:cNvPr id="287" name="Shape 287"/>
          <p:cNvSpPr txBox="1"/>
          <p:nvPr/>
        </p:nvSpPr>
        <p:spPr>
          <a:xfrm>
            <a:off y="1066800" x="5257800"/>
            <a:ext cy="738664" cx="1752600"/>
          </a:xfrm>
          <a:prstGeom prst="rect">
            <a:avLst/>
          </a:prstGeom>
          <a:noFill/>
          <a:ln w="9525"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400" lang="en-US" i="0">
                <a:solidFill>
                  <a:srgbClr val="FF0000"/>
                </a:solidFill>
                <a:latin typeface="Calibri"/>
                <a:ea typeface="Calibri"/>
                <a:cs typeface="Calibri"/>
                <a:sym typeface="Calibri"/>
              </a:rPr>
              <a:t>State yes if interested in consideration for subsidies</a:t>
            </a:r>
          </a:p>
        </p:txBody>
      </p:sp>
      <p:cxnSp>
        <p:nvCxnSpPr>
          <p:cNvPr id="288" name="Shape 288"/>
          <p:cNvCxnSpPr/>
          <p:nvPr/>
        </p:nvCxnSpPr>
        <p:spPr>
          <a:xfrm rot="10800000">
            <a:off y="1295400" x="4038599"/>
            <a:ext cy="0" cx="1143000"/>
          </a:xfrm>
          <a:prstGeom prst="straightConnector1">
            <a:avLst/>
          </a:prstGeom>
          <a:noFill/>
          <a:ln w="9525" cap="flat">
            <a:solidFill>
              <a:schemeClr val="dk1"/>
            </a:solidFill>
            <a:prstDash val="solid"/>
            <a:round/>
            <a:headEnd w="med" len="med" type="none"/>
            <a:tailEnd w="lg" len="lg" type="stealth"/>
          </a:ln>
        </p:spPr>
      </p:cxn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2" name="Shape 292"/>
        <p:cNvGrpSpPr/>
        <p:nvPr/>
      </p:nvGrpSpPr>
      <p:grpSpPr>
        <a:xfrm>
          <a:off y="0" x="0"/>
          <a:ext cy="0" cx="0"/>
          <a:chOff y="0" x="0"/>
          <a:chExt cy="0" cx="0"/>
        </a:xfrm>
      </p:grpSpPr>
      <p:pic>
        <p:nvPicPr>
          <p:cNvPr id="293" name="Shape 293"/>
          <p:cNvPicPr preferRelativeResize="0"/>
          <p:nvPr/>
        </p:nvPicPr>
        <p:blipFill rotWithShape="1">
          <a:blip r:embed="rId3"/>
          <a:srcRect t="0" b="0" r="0" l="0"/>
          <a:stretch/>
        </p:blipFill>
        <p:spPr>
          <a:xfrm>
            <a:off y="0" x="0"/>
            <a:ext cy="5138927" cx="9140333"/>
          </a:xfrm>
          <a:prstGeom prst="rect">
            <a:avLst/>
          </a:prstGeom>
          <a:noFill/>
          <a:ln>
            <a:noFill/>
          </a:ln>
        </p:spPr>
      </p:pic>
      <p:sp>
        <p:nvSpPr>
          <p:cNvPr id="294" name="Shape 294"/>
          <p:cNvSpPr/>
          <p:nvPr/>
        </p:nvSpPr>
        <p:spPr>
          <a:xfrm>
            <a:off y="1524000" x="15240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95" name="Shape 295"/>
          <p:cNvSpPr/>
          <p:nvPr/>
        </p:nvSpPr>
        <p:spPr>
          <a:xfrm>
            <a:off y="457200" x="20574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96" name="Shape 296"/>
          <p:cNvSpPr/>
          <p:nvPr/>
        </p:nvSpPr>
        <p:spPr>
          <a:xfrm>
            <a:off y="838200" x="3810000"/>
            <a:ext cy="152399" cx="9905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297" name="Shape 297"/>
          <p:cNvSpPr txBox="1"/>
          <p:nvPr/>
        </p:nvSpPr>
        <p:spPr>
          <a:xfrm>
            <a:off y="5257800" x="152400"/>
            <a:ext cy="1384995" cx="8763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800" lang="en-US" i="0">
                <a:solidFill>
                  <a:schemeClr val="dk1"/>
                </a:solidFill>
                <a:latin typeface="Calibri"/>
                <a:ea typeface="Calibri"/>
                <a:cs typeface="Calibri"/>
                <a:sym typeface="Calibri"/>
              </a:rPr>
              <a:t>State “yes” even if the child already has health insurance coverage and you are not currently applying for the child (this includes Medicaid)</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1" name="Shape 301"/>
        <p:cNvGrpSpPr/>
        <p:nvPr/>
      </p:nvGrpSpPr>
      <p:grpSpPr>
        <a:xfrm>
          <a:off y="0" x="0"/>
          <a:ext cy="0" cx="0"/>
          <a:chOff y="0" x="0"/>
          <a:chExt cy="0" cx="0"/>
        </a:xfrm>
      </p:grpSpPr>
      <p:pic>
        <p:nvPicPr>
          <p:cNvPr id="302" name="Shape 302"/>
          <p:cNvPicPr preferRelativeResize="0"/>
          <p:nvPr/>
        </p:nvPicPr>
        <p:blipFill rotWithShape="1">
          <a:blip r:embed="rId3"/>
          <a:srcRect t="0" b="0" r="0" l="0"/>
          <a:stretch/>
        </p:blipFill>
        <p:spPr>
          <a:xfrm>
            <a:off y="0" x="3666"/>
            <a:ext cy="5138927" cx="9140333"/>
          </a:xfrm>
          <a:prstGeom prst="rect">
            <a:avLst/>
          </a:prstGeom>
          <a:noFill/>
          <a:ln>
            <a:noFill/>
          </a:ln>
        </p:spPr>
      </p:pic>
      <p:sp>
        <p:nvSpPr>
          <p:cNvPr id="303" name="Shape 303"/>
          <p:cNvSpPr/>
          <p:nvPr/>
        </p:nvSpPr>
        <p:spPr>
          <a:xfrm>
            <a:off y="457200" x="1981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04" name="Shape 304"/>
          <p:cNvSpPr/>
          <p:nvPr/>
        </p:nvSpPr>
        <p:spPr>
          <a:xfrm>
            <a:off y="1524000" x="1600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05" name="Shape 305"/>
          <p:cNvSpPr/>
          <p:nvPr/>
        </p:nvSpPr>
        <p:spPr>
          <a:xfrm>
            <a:off y="457200" x="3352800"/>
            <a:ext cy="152399" cx="1066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06" name="Shape 306"/>
          <p:cNvSpPr/>
          <p:nvPr/>
        </p:nvSpPr>
        <p:spPr>
          <a:xfrm>
            <a:off y="1600200" x="3505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07" name="Shape 307"/>
          <p:cNvSpPr/>
          <p:nvPr/>
        </p:nvSpPr>
        <p:spPr>
          <a:xfrm>
            <a:off y="2438400" x="3886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08" name="Shape 308"/>
          <p:cNvSpPr txBox="1"/>
          <p:nvPr/>
        </p:nvSpPr>
        <p:spPr>
          <a:xfrm>
            <a:off y="5257800" x="152400"/>
            <a:ext cy="523219" cx="8763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800" lang="en-US" i="0">
                <a:solidFill>
                  <a:schemeClr val="dk1"/>
                </a:solidFill>
                <a:latin typeface="Calibri"/>
                <a:ea typeface="Calibri"/>
                <a:cs typeface="Calibri"/>
                <a:sym typeface="Calibri"/>
              </a:rPr>
              <a:t>Select the most appropriate choice if comfortable</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2" name="Shape 312"/>
        <p:cNvGrpSpPr/>
        <p:nvPr/>
      </p:nvGrpSpPr>
      <p:grpSpPr>
        <a:xfrm>
          <a:off y="0" x="0"/>
          <a:ext cy="0" cx="0"/>
          <a:chOff y="0" x="0"/>
          <a:chExt cy="0" cx="0"/>
        </a:xfrm>
      </p:grpSpPr>
      <p:pic>
        <p:nvPicPr>
          <p:cNvPr id="313" name="Shape 313"/>
          <p:cNvPicPr preferRelativeResize="0"/>
          <p:nvPr/>
        </p:nvPicPr>
        <p:blipFill rotWithShape="1">
          <a:blip r:embed="rId3"/>
          <a:srcRect t="0" b="0" r="0" l="0"/>
          <a:stretch/>
        </p:blipFill>
        <p:spPr>
          <a:xfrm>
            <a:off y="0" x="3666"/>
            <a:ext cy="5138927" cx="9140333"/>
          </a:xfrm>
          <a:prstGeom prst="rect">
            <a:avLst/>
          </a:prstGeom>
          <a:noFill/>
          <a:ln>
            <a:noFill/>
          </a:ln>
        </p:spPr>
      </p:pic>
      <p:sp>
        <p:nvSpPr>
          <p:cNvPr id="314" name="Shape 314"/>
          <p:cNvSpPr/>
          <p:nvPr/>
        </p:nvSpPr>
        <p:spPr>
          <a:xfrm>
            <a:off y="457200" x="1981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15" name="Shape 315"/>
          <p:cNvSpPr/>
          <p:nvPr/>
        </p:nvSpPr>
        <p:spPr>
          <a:xfrm>
            <a:off y="1524000" x="15240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16" name="Shape 316"/>
          <p:cNvSpPr/>
          <p:nvPr/>
        </p:nvSpPr>
        <p:spPr>
          <a:xfrm>
            <a:off y="2209800" x="35814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17" name="Shape 317"/>
          <p:cNvSpPr/>
          <p:nvPr/>
        </p:nvSpPr>
        <p:spPr>
          <a:xfrm>
            <a:off y="3429000" x="35814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18" name="Shape 318"/>
          <p:cNvSpPr txBox="1"/>
          <p:nvPr/>
        </p:nvSpPr>
        <p:spPr>
          <a:xfrm>
            <a:off y="5334000" x="152400"/>
            <a:ext cy="1384995" cx="8839199"/>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800" lang="en-US" i="0">
                <a:solidFill>
                  <a:schemeClr val="dk1"/>
                </a:solidFill>
                <a:latin typeface="Calibri"/>
                <a:ea typeface="Calibri"/>
                <a:cs typeface="Calibri"/>
                <a:sym typeface="Calibri"/>
              </a:rPr>
              <a:t>If an individual qualifies for Social Security Disability (SSD), indicate that the individual has a physical disability or mental health condition.</a:t>
            </a:r>
          </a:p>
        </p:txBody>
      </p:sp>
      <p:sp>
        <p:nvSpPr>
          <p:cNvPr id="319" name="Shape 319"/>
          <p:cNvSpPr txBox="1"/>
          <p:nvPr/>
        </p:nvSpPr>
        <p:spPr>
          <a:xfrm>
            <a:off y="2209800" x="5791200"/>
            <a:ext cy="523219" cx="1752600"/>
          </a:xfrm>
          <a:prstGeom prst="rect">
            <a:avLst/>
          </a:prstGeom>
          <a:noFill/>
          <a:ln w="9525"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400" lang="en-US" i="0">
                <a:solidFill>
                  <a:srgbClr val="FF0000"/>
                </a:solidFill>
                <a:latin typeface="Calibri"/>
                <a:ea typeface="Calibri"/>
                <a:cs typeface="Calibri"/>
                <a:sym typeface="Calibri"/>
              </a:rPr>
              <a:t>Answer “yes” if receiving SSD</a:t>
            </a:r>
          </a:p>
        </p:txBody>
      </p:sp>
      <p:cxnSp>
        <p:nvCxnSpPr>
          <p:cNvPr id="320" name="Shape 320"/>
          <p:cNvCxnSpPr/>
          <p:nvPr/>
        </p:nvCxnSpPr>
        <p:spPr>
          <a:xfrm rot="10800000">
            <a:off y="2362200" x="4724400"/>
            <a:ext cy="0" cx="1066799"/>
          </a:xfrm>
          <a:prstGeom prst="straightConnector1">
            <a:avLst/>
          </a:prstGeom>
          <a:noFill/>
          <a:ln w="9525" cap="flat">
            <a:solidFill>
              <a:schemeClr val="dk1"/>
            </a:solidFill>
            <a:prstDash val="solid"/>
            <a:round/>
            <a:headEnd w="med" len="med" type="none"/>
            <a:tailEnd w="lg" len="lg" type="stealth"/>
          </a:ln>
        </p:spPr>
      </p:cxn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4" name="Shape 324"/>
        <p:cNvGrpSpPr/>
        <p:nvPr/>
      </p:nvGrpSpPr>
      <p:grpSpPr>
        <a:xfrm>
          <a:off y="0" x="0"/>
          <a:ext cy="0" cx="0"/>
          <a:chOff y="0" x="0"/>
          <a:chExt cy="0" cx="0"/>
        </a:xfrm>
      </p:grpSpPr>
      <p:pic>
        <p:nvPicPr>
          <p:cNvPr id="325" name="Shape 325"/>
          <p:cNvPicPr preferRelativeResize="0"/>
          <p:nvPr/>
        </p:nvPicPr>
        <p:blipFill rotWithShape="1">
          <a:blip r:embed="rId3"/>
          <a:srcRect t="0" b="0" r="0" l="0"/>
          <a:stretch/>
        </p:blipFill>
        <p:spPr>
          <a:xfrm>
            <a:off y="0" x="3666"/>
            <a:ext cy="5138927" cx="9140333"/>
          </a:xfrm>
          <a:prstGeom prst="rect">
            <a:avLst/>
          </a:prstGeom>
          <a:noFill/>
          <a:ln>
            <a:noFill/>
          </a:ln>
        </p:spPr>
      </p:pic>
      <p:sp>
        <p:nvSpPr>
          <p:cNvPr id="326" name="Shape 326"/>
          <p:cNvSpPr/>
          <p:nvPr/>
        </p:nvSpPr>
        <p:spPr>
          <a:xfrm>
            <a:off y="457200" x="1981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27" name="Shape 327"/>
          <p:cNvSpPr/>
          <p:nvPr/>
        </p:nvSpPr>
        <p:spPr>
          <a:xfrm>
            <a:off y="1524000" x="15240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28" name="Shape 328"/>
          <p:cNvSpPr/>
          <p:nvPr/>
        </p:nvSpPr>
        <p:spPr>
          <a:xfrm>
            <a:off y="1905000" x="35814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29" name="Shape 329"/>
          <p:cNvSpPr txBox="1"/>
          <p:nvPr/>
        </p:nvSpPr>
        <p:spPr>
          <a:xfrm>
            <a:off y="5334000" x="228600"/>
            <a:ext cy="1384995" cx="8763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800" lang="en-US" i="0">
                <a:solidFill>
                  <a:schemeClr val="dk1"/>
                </a:solidFill>
                <a:latin typeface="Calibri"/>
                <a:ea typeface="Calibri"/>
                <a:cs typeface="Calibri"/>
                <a:sym typeface="Calibri"/>
              </a:rPr>
              <a:t>If “yes”, special health services and rules apply. See HealthCare.gov or your Certified Application Counselor for more details.</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 name="Shape 96"/>
        <p:cNvGrpSpPr/>
        <p:nvPr/>
      </p:nvGrpSpPr>
      <p:grpSpPr>
        <a:xfrm>
          <a:off y="0" x="0"/>
          <a:ext cy="0" cx="0"/>
          <a:chOff y="0" x="0"/>
          <a:chExt cy="0" cx="0"/>
        </a:xfrm>
      </p:grpSpPr>
      <p:sp>
        <p:nvSpPr>
          <p:cNvPr id="97" name="Shape 97"/>
          <p:cNvSpPr txBox="1"/>
          <p:nvPr>
            <p:ph type="title"/>
          </p:nvPr>
        </p:nvSpPr>
        <p:spPr>
          <a:xfrm>
            <a:off y="4406900" x="722312"/>
            <a:ext cy="1362075" cx="7772400"/>
          </a:xfrm>
          <a:prstGeom prst="rect">
            <a:avLst/>
          </a:prstGeom>
          <a:noFill/>
          <a:ln>
            <a:noFill/>
          </a:ln>
        </p:spPr>
        <p:txBody>
          <a:bodyPr bIns="45700" rIns="91425" lIns="91425" tIns="45700" anchor="t" anchorCtr="0">
            <a:noAutofit/>
          </a:bodyPr>
          <a:lstStyle/>
          <a:p>
            <a:pPr algn="l" rtl="0" lvl="0" marR="0" indent="0" marL="0">
              <a:spcBef>
                <a:spcPts val="0"/>
              </a:spcBef>
              <a:buClr>
                <a:schemeClr val="dk1"/>
              </a:buClr>
              <a:buSzPct val="25000"/>
              <a:buFont typeface="Calibri"/>
              <a:buNone/>
            </a:pPr>
            <a:r>
              <a:rPr strike="noStrike" u="none" b="1" cap="small" baseline="0" sz="4000" lang="en-US" i="0">
                <a:solidFill>
                  <a:schemeClr val="dk1"/>
                </a:solidFill>
                <a:latin typeface="Calibri"/>
                <a:ea typeface="Calibri"/>
                <a:cs typeface="Calibri"/>
                <a:sym typeface="Calibri"/>
              </a:rPr>
              <a:t>Creating a Marketplace Account</a:t>
            </a:r>
          </a:p>
        </p:txBody>
      </p:sp>
      <p:sp>
        <p:nvSpPr>
          <p:cNvPr id="98" name="Shape 98"/>
          <p:cNvSpPr txBox="1"/>
          <p:nvPr>
            <p:ph idx="1" type="body"/>
          </p:nvPr>
        </p:nvSpPr>
        <p:spPr>
          <a:xfrm>
            <a:off y="2906713" x="722312"/>
            <a:ext cy="1500187" cx="7772400"/>
          </a:xfrm>
          <a:prstGeom prst="rect">
            <a:avLst/>
          </a:prstGeom>
          <a:noFill/>
          <a:ln>
            <a:noFill/>
          </a:ln>
        </p:spPr>
        <p:txBody>
          <a:bodyPr bIns="45700" rIns="91425" lIns="91425" tIns="45700" anchor="b" anchorCtr="0">
            <a:noAutofit/>
          </a:bodyPr>
          <a:lstStyle/>
          <a:p>
            <a:pPr algn="l" rtl="0" lvl="0" marR="0" indent="0" marL="0">
              <a:spcBef>
                <a:spcPts val="0"/>
              </a:spcBef>
              <a:buClr>
                <a:srgbClr val="888888"/>
              </a:buClr>
              <a:buSzPct val="25000"/>
              <a:buFont typeface="Calibri"/>
              <a:buNone/>
            </a:pPr>
            <a:r>
              <a:rPr strike="noStrike" u="none" b="0" cap="none" baseline="0" sz="3200" lang="en-US" i="0">
                <a:solidFill>
                  <a:srgbClr val="888888"/>
                </a:solidFill>
                <a:latin typeface="Calibri"/>
                <a:ea typeface="Calibri"/>
                <a:cs typeface="Calibri"/>
                <a:sym typeface="Calibri"/>
              </a:rPr>
              <a:t>Step One:</a:t>
            </a:r>
            <a:r>
              <a:rPr strike="noStrike" u="none" b="0" cap="none" baseline="0" sz="2000" lang="en-US" i="0">
                <a:solidFill>
                  <a:srgbClr val="888888"/>
                </a:solidFill>
                <a:latin typeface="Calibri"/>
                <a:ea typeface="Calibri"/>
                <a:cs typeface="Calibri"/>
                <a:sym typeface="Calibri"/>
              </a:rPr>
              <a:t>	</a:t>
            </a:r>
          </a:p>
        </p:txBody>
      </p:sp>
      <p:sp>
        <p:nvSpPr>
          <p:cNvPr id="99" name="Shape 99"/>
          <p:cNvSpPr txBox="1"/>
          <p:nvPr>
            <p:ph idx="11" type="ftr"/>
          </p:nvPr>
        </p:nvSpPr>
        <p:spPr>
          <a:xfrm>
            <a:off y="6477000" x="2057400"/>
            <a:ext cy="381000" cx="5105399"/>
          </a:xfrm>
          <a:prstGeom prst="rect">
            <a:avLst/>
          </a:prstGeom>
          <a:noFill/>
          <a:ln>
            <a:noFill/>
          </a:ln>
        </p:spPr>
        <p:txBody>
          <a:bodyPr bIns="45700" rIns="91425" lIns="91425" tIns="45700" anchor="ctr" anchorCtr="0">
            <a:noAutofit/>
          </a:bodyPr>
          <a:lstStyle/>
          <a:p>
            <a:pPr algn="ctr" rtl="0" lvl="0" marR="0" indent="0" marL="0">
              <a:spcBef>
                <a:spcPts val="0"/>
              </a:spcBef>
              <a:buSzPct val="25000"/>
              <a:buNone/>
            </a:pPr>
            <a:r>
              <a:rPr strike="noStrike" u="sng" b="0" cap="none" baseline="0" sz="1200" lang="en-US" i="0">
                <a:solidFill>
                  <a:schemeClr val="hlink"/>
                </a:solidFill>
                <a:latin typeface="Calibri"/>
                <a:ea typeface="Calibri"/>
                <a:cs typeface="Calibri"/>
                <a:sym typeface="Calibri"/>
                <a:hlinkClick r:id="rId3"/>
              </a:rPr>
              <a:t>www.CoverLemay.com</a:t>
            </a:r>
            <a:r>
              <a:rPr strike="noStrike" u="none" b="0" cap="none" baseline="0" sz="1200" lang="en-US" i="0">
                <a:solidFill>
                  <a:srgbClr val="888888"/>
                </a:solidFill>
                <a:latin typeface="Calibri"/>
                <a:ea typeface="Calibri"/>
                <a:cs typeface="Calibri"/>
                <a:sym typeface="Calibri"/>
              </a:rPr>
              <a:t> ▪ (314) 691-7469 ▪ </a:t>
            </a:r>
            <a:r>
              <a:rPr strike="noStrike" u="sng" b="0" cap="none" baseline="0" sz="1200" lang="en-US" i="0">
                <a:solidFill>
                  <a:schemeClr val="hlink"/>
                </a:solidFill>
                <a:latin typeface="Calibri"/>
                <a:ea typeface="Calibri"/>
                <a:cs typeface="Calibri"/>
                <a:sym typeface="Calibri"/>
                <a:hlinkClick r:id="rId4"/>
              </a:rPr>
              <a:t>CoverLemay@gmail.com</a:t>
            </a:r>
          </a:p>
          <a:p>
            <a:pPr algn="ctr" rtl="0" lvl="0" marR="0" indent="0" marL="0">
              <a:buSzPct val="25000"/>
              <a:buNone/>
            </a:pPr>
            <a:r>
              <a:rPr strike="noStrike" u="none" b="0" cap="none" baseline="0" sz="1200" lang="en-US" i="0">
                <a:solidFill>
                  <a:srgbClr val="888888"/>
                </a:solidFill>
                <a:latin typeface="Calibri"/>
                <a:ea typeface="Calibri"/>
                <a:cs typeface="Calibri"/>
                <a:sym typeface="Calibri"/>
              </a:rPr>
              <a:t> </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3" name="Shape 333"/>
        <p:cNvGrpSpPr/>
        <p:nvPr/>
      </p:nvGrpSpPr>
      <p:grpSpPr>
        <a:xfrm>
          <a:off y="0" x="0"/>
          <a:ext cy="0" cx="0"/>
          <a:chOff y="0" x="0"/>
          <a:chExt cy="0" cx="0"/>
        </a:xfrm>
      </p:grpSpPr>
      <p:pic>
        <p:nvPicPr>
          <p:cNvPr id="334" name="Shape 334"/>
          <p:cNvPicPr preferRelativeResize="0"/>
          <p:nvPr/>
        </p:nvPicPr>
        <p:blipFill rotWithShape="1">
          <a:blip r:embed="rId3"/>
          <a:srcRect t="0" b="0" r="0" l="0"/>
          <a:stretch/>
        </p:blipFill>
        <p:spPr>
          <a:xfrm>
            <a:off y="0" x="0"/>
            <a:ext cy="5138927" cx="9140333"/>
          </a:xfrm>
          <a:prstGeom prst="rect">
            <a:avLst/>
          </a:prstGeom>
          <a:noFill/>
          <a:ln>
            <a:noFill/>
          </a:ln>
        </p:spPr>
      </p:pic>
      <p:sp>
        <p:nvSpPr>
          <p:cNvPr id="335" name="Shape 335"/>
          <p:cNvSpPr/>
          <p:nvPr/>
        </p:nvSpPr>
        <p:spPr>
          <a:xfrm>
            <a:off y="457200" x="1981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36" name="Shape 336"/>
          <p:cNvSpPr/>
          <p:nvPr/>
        </p:nvSpPr>
        <p:spPr>
          <a:xfrm>
            <a:off y="1524000" x="15240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37" name="Shape 337"/>
          <p:cNvSpPr/>
          <p:nvPr/>
        </p:nvSpPr>
        <p:spPr>
          <a:xfrm>
            <a:off y="1600200" x="3429000"/>
            <a:ext cy="152399" cx="8381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38" name="Shape 338"/>
          <p:cNvSpPr/>
          <p:nvPr/>
        </p:nvSpPr>
        <p:spPr>
          <a:xfrm>
            <a:off y="2286000" x="54864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39" name="Shape 339"/>
          <p:cNvSpPr/>
          <p:nvPr/>
        </p:nvSpPr>
        <p:spPr>
          <a:xfrm>
            <a:off y="3429000" x="3429000"/>
            <a:ext cy="533399" cx="1295400"/>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40" name="Shape 340"/>
          <p:cNvSpPr/>
          <p:nvPr/>
        </p:nvSpPr>
        <p:spPr>
          <a:xfrm>
            <a:off y="2362200" x="4495800"/>
            <a:ext cy="152399" cx="304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41" name="Shape 341"/>
          <p:cNvSpPr txBox="1"/>
          <p:nvPr/>
        </p:nvSpPr>
        <p:spPr>
          <a:xfrm>
            <a:off y="5257800" x="228600"/>
            <a:ext cy="954106" cx="8763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800" lang="en-US" i="0">
                <a:solidFill>
                  <a:schemeClr val="dk1"/>
                </a:solidFill>
                <a:latin typeface="Calibri"/>
                <a:ea typeface="Calibri"/>
                <a:cs typeface="Calibri"/>
                <a:sym typeface="Calibri"/>
              </a:rPr>
              <a:t>Review information before moving forward. Once this information has been set, it will be difficult to change.</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5" name="Shape 345"/>
        <p:cNvGrpSpPr/>
        <p:nvPr/>
      </p:nvGrpSpPr>
      <p:grpSpPr>
        <a:xfrm>
          <a:off y="0" x="0"/>
          <a:ext cy="0" cx="0"/>
          <a:chOff y="0" x="0"/>
          <a:chExt cy="0" cx="0"/>
        </a:xfrm>
      </p:grpSpPr>
      <p:pic>
        <p:nvPicPr>
          <p:cNvPr id="346" name="Shape 346"/>
          <p:cNvPicPr preferRelativeResize="0"/>
          <p:nvPr/>
        </p:nvPicPr>
        <p:blipFill rotWithShape="1">
          <a:blip r:embed="rId3"/>
          <a:srcRect t="0" b="0" r="0" l="0"/>
          <a:stretch/>
        </p:blipFill>
        <p:spPr>
          <a:xfrm>
            <a:off y="0" x="3666"/>
            <a:ext cy="5138927" cx="9140333"/>
          </a:xfrm>
          <a:prstGeom prst="rect">
            <a:avLst/>
          </a:prstGeom>
          <a:noFill/>
          <a:ln>
            <a:noFill/>
          </a:ln>
        </p:spPr>
      </p:pic>
      <p:sp>
        <p:nvSpPr>
          <p:cNvPr id="347" name="Shape 347"/>
          <p:cNvSpPr/>
          <p:nvPr/>
        </p:nvSpPr>
        <p:spPr>
          <a:xfrm>
            <a:off y="457200" x="1981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48" name="Shape 348"/>
          <p:cNvSpPr/>
          <p:nvPr/>
        </p:nvSpPr>
        <p:spPr>
          <a:xfrm>
            <a:off y="1524000" x="15240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49" name="Shape 349"/>
          <p:cNvSpPr/>
          <p:nvPr/>
        </p:nvSpPr>
        <p:spPr>
          <a:xfrm>
            <a:off y="2743200" x="34290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50" name="Shape 350"/>
          <p:cNvSpPr/>
          <p:nvPr/>
        </p:nvSpPr>
        <p:spPr>
          <a:xfrm>
            <a:off y="3429000" x="34290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51" name="Shape 351"/>
          <p:cNvSpPr/>
          <p:nvPr/>
        </p:nvSpPr>
        <p:spPr>
          <a:xfrm>
            <a:off y="4114800" x="34290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52" name="Shape 352"/>
          <p:cNvSpPr txBox="1"/>
          <p:nvPr/>
        </p:nvSpPr>
        <p:spPr>
          <a:xfrm>
            <a:off y="5334000" x="228600"/>
            <a:ext cy="1384995" cx="8763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800" lang="en-US" i="0">
                <a:solidFill>
                  <a:schemeClr val="dk1"/>
                </a:solidFill>
                <a:latin typeface="Calibri"/>
                <a:ea typeface="Calibri"/>
                <a:cs typeface="Calibri"/>
                <a:sym typeface="Calibri"/>
              </a:rPr>
              <a:t>If information requires change, click the “edit” button before moving forward to the “Income” section of the application.</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6" name="Shape 356"/>
        <p:cNvGrpSpPr/>
        <p:nvPr/>
      </p:nvGrpSpPr>
      <p:grpSpPr>
        <a:xfrm>
          <a:off y="0" x="0"/>
          <a:ext cy="0" cx="0"/>
          <a:chOff y="0" x="0"/>
          <a:chExt cy="0" cx="0"/>
        </a:xfrm>
      </p:grpSpPr>
      <p:sp>
        <p:nvSpPr>
          <p:cNvPr id="357" name="Shape 357"/>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spcBef>
                <a:spcPts val="0"/>
              </a:spcBef>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Table of Contents</a:t>
            </a:r>
          </a:p>
        </p:txBody>
      </p:sp>
      <p:sp>
        <p:nvSpPr>
          <p:cNvPr id="358" name="Shape 358"/>
          <p:cNvSpPr txBox="1"/>
          <p:nvPr>
            <p:ph idx="1" type="body"/>
          </p:nvPr>
        </p:nvSpPr>
        <p:spPr>
          <a:xfrm>
            <a:off y="1600200" x="457200"/>
            <a:ext cy="4525963" cx="8229600"/>
          </a:xfrm>
          <a:prstGeom prst="rect">
            <a:avLst/>
          </a:prstGeom>
          <a:noFill/>
          <a:ln>
            <a:noFill/>
          </a:ln>
        </p:spPr>
        <p:txBody>
          <a:bodyPr bIns="45700" rIns="91425" lIns="91425" tIns="45700" anchor="t" anchorCtr="0">
            <a:noAutofit/>
          </a:bodyPr>
          <a:lstStyle/>
          <a:p>
            <a:pPr algn="l" rtl="0" lvl="0" marR="0" indent="-342900" marL="342900">
              <a:lnSpc>
                <a:spcPct val="80000"/>
              </a:lnSpc>
              <a:spcBef>
                <a:spcPts val="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3"/>
              </a:rPr>
              <a:t>Step One: Creating a Marketplace Account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4"/>
              </a:rPr>
              <a:t>Step Two: Starting a Marketplace Application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5"/>
              </a:rPr>
              <a:t>Step Three: Entering Household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6"/>
              </a:rPr>
              <a:t>Step Four: Entering Income Information</a:t>
            </a:r>
            <a:r>
              <a:rPr strike="noStrike" u="none" b="0" cap="none" baseline="0" sz="2250" lang="en-US" i="0">
                <a:solidFill>
                  <a:schemeClr val="dk1"/>
                </a:solidFill>
                <a:latin typeface="Calibri"/>
                <a:ea typeface="Calibri"/>
                <a:cs typeface="Calibri"/>
                <a:sym typeface="Calibri"/>
              </a:rPr>
              <a:t>    *next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7"/>
              </a:rPr>
              <a:t>Step Five: Entering Additional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8"/>
              </a:rPr>
              <a:t>Step Six: Reviewing and Signing</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9"/>
              </a:rPr>
              <a:t>Step Seven: Reviewing Eligibility Notice</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0"/>
              </a:rPr>
              <a:t>Step Eight: Comparing and Choosing a Health Plan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1"/>
              </a:rPr>
              <a:t>Step Nine: Comparing and Choosing a Dental Plan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2"/>
              </a:rPr>
              <a:t>Step Ten: Making a Premium Payment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3"/>
              </a:rPr>
              <a:t>Other: Navigating Your Profile and Application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4"/>
              </a:rPr>
              <a:t>When to Contact Cover Lemay: Unique Situations</a:t>
            </a:r>
          </a:p>
          <a:p>
            <a:r>
              <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2" name="Shape 362"/>
        <p:cNvGrpSpPr/>
        <p:nvPr/>
      </p:nvGrpSpPr>
      <p:grpSpPr>
        <a:xfrm>
          <a:off y="0" x="0"/>
          <a:ext cy="0" cx="0"/>
          <a:chOff y="0" x="0"/>
          <a:chExt cy="0" cx="0"/>
        </a:xfrm>
      </p:grpSpPr>
      <p:sp>
        <p:nvSpPr>
          <p:cNvPr id="363" name="Shape 363"/>
          <p:cNvSpPr txBox="1"/>
          <p:nvPr>
            <p:ph type="title"/>
          </p:nvPr>
        </p:nvSpPr>
        <p:spPr>
          <a:xfrm>
            <a:off y="4406900" x="722312"/>
            <a:ext cy="1362075" cx="7772400"/>
          </a:xfrm>
          <a:prstGeom prst="rect">
            <a:avLst/>
          </a:prstGeom>
          <a:noFill/>
          <a:ln>
            <a:noFill/>
          </a:ln>
        </p:spPr>
        <p:txBody>
          <a:bodyPr bIns="45700" rIns="91425" lIns="91425" tIns="45700" anchor="t" anchorCtr="0">
            <a:noAutofit/>
          </a:bodyPr>
          <a:lstStyle/>
          <a:p>
            <a:pPr algn="l" rtl="0" lvl="0" marR="0" indent="0" marL="0">
              <a:spcBef>
                <a:spcPts val="0"/>
              </a:spcBef>
              <a:buClr>
                <a:schemeClr val="dk1"/>
              </a:buClr>
              <a:buSzPct val="25000"/>
              <a:buFont typeface="Calibri"/>
              <a:buNone/>
            </a:pPr>
            <a:r>
              <a:rPr strike="noStrike" u="none" b="1" cap="small" baseline="0" sz="4000" lang="en-US" i="0">
                <a:solidFill>
                  <a:schemeClr val="dk1"/>
                </a:solidFill>
                <a:latin typeface="Calibri"/>
                <a:ea typeface="Calibri"/>
                <a:cs typeface="Calibri"/>
                <a:sym typeface="Calibri"/>
              </a:rPr>
              <a:t>Entering Income Information</a:t>
            </a:r>
          </a:p>
        </p:txBody>
      </p:sp>
      <p:sp>
        <p:nvSpPr>
          <p:cNvPr id="364" name="Shape 364"/>
          <p:cNvSpPr txBox="1"/>
          <p:nvPr>
            <p:ph idx="1" type="body"/>
          </p:nvPr>
        </p:nvSpPr>
        <p:spPr>
          <a:xfrm>
            <a:off y="2906713" x="722312"/>
            <a:ext cy="1500187" cx="7772400"/>
          </a:xfrm>
          <a:prstGeom prst="rect">
            <a:avLst/>
          </a:prstGeom>
          <a:noFill/>
          <a:ln>
            <a:noFill/>
          </a:ln>
        </p:spPr>
        <p:txBody>
          <a:bodyPr bIns="45700" rIns="91425" lIns="91425" tIns="45700" anchor="b" anchorCtr="0">
            <a:noAutofit/>
          </a:bodyPr>
          <a:lstStyle/>
          <a:p>
            <a:pPr algn="l" rtl="0" lvl="0" marR="0" indent="0" marL="0">
              <a:spcBef>
                <a:spcPts val="0"/>
              </a:spcBef>
              <a:buClr>
                <a:srgbClr val="888888"/>
              </a:buClr>
              <a:buSzPct val="25000"/>
              <a:buFont typeface="Calibri"/>
              <a:buNone/>
            </a:pPr>
            <a:r>
              <a:rPr strike="noStrike" u="none" b="0" cap="none" baseline="0" sz="3200" lang="en-US" i="0">
                <a:solidFill>
                  <a:srgbClr val="888888"/>
                </a:solidFill>
                <a:latin typeface="Calibri"/>
                <a:ea typeface="Calibri"/>
                <a:cs typeface="Calibri"/>
                <a:sym typeface="Calibri"/>
              </a:rPr>
              <a:t>Step Four:</a:t>
            </a:r>
            <a:r>
              <a:rPr strike="noStrike" u="none" b="0" cap="none" baseline="0" sz="2000" lang="en-US" i="0">
                <a:solidFill>
                  <a:srgbClr val="888888"/>
                </a:solidFill>
                <a:latin typeface="Calibri"/>
                <a:ea typeface="Calibri"/>
                <a:cs typeface="Calibri"/>
                <a:sym typeface="Calibri"/>
              </a:rPr>
              <a:t>	</a:t>
            </a:r>
          </a:p>
        </p:txBody>
      </p:sp>
      <p:sp>
        <p:nvSpPr>
          <p:cNvPr id="365" name="Shape 365"/>
          <p:cNvSpPr txBox="1"/>
          <p:nvPr>
            <p:ph idx="11" type="ftr"/>
          </p:nvPr>
        </p:nvSpPr>
        <p:spPr>
          <a:xfrm>
            <a:off y="6477000" x="2057400"/>
            <a:ext cy="381000" cx="5105399"/>
          </a:xfrm>
          <a:prstGeom prst="rect">
            <a:avLst/>
          </a:prstGeom>
          <a:noFill/>
          <a:ln>
            <a:noFill/>
          </a:ln>
        </p:spPr>
        <p:txBody>
          <a:bodyPr bIns="45700" rIns="91425" lIns="91425" tIns="45700" anchor="ctr" anchorCtr="0">
            <a:noAutofit/>
          </a:bodyPr>
          <a:lstStyle/>
          <a:p>
            <a:pPr algn="ctr" rtl="0" lvl="0" marR="0" indent="0" marL="0">
              <a:spcBef>
                <a:spcPts val="0"/>
              </a:spcBef>
              <a:buSzPct val="25000"/>
              <a:buNone/>
            </a:pPr>
            <a:r>
              <a:rPr strike="noStrike" u="sng" b="0" cap="none" baseline="0" sz="1200" lang="en-US" i="0">
                <a:solidFill>
                  <a:schemeClr val="hlink"/>
                </a:solidFill>
                <a:latin typeface="Calibri"/>
                <a:ea typeface="Calibri"/>
                <a:cs typeface="Calibri"/>
                <a:sym typeface="Calibri"/>
                <a:hlinkClick r:id="rId3"/>
              </a:rPr>
              <a:t>www.CoverLemay.com</a:t>
            </a:r>
            <a:r>
              <a:rPr strike="noStrike" u="none" b="0" cap="none" baseline="0" sz="1200" lang="en-US" i="0">
                <a:solidFill>
                  <a:srgbClr val="888888"/>
                </a:solidFill>
                <a:latin typeface="Calibri"/>
                <a:ea typeface="Calibri"/>
                <a:cs typeface="Calibri"/>
                <a:sym typeface="Calibri"/>
              </a:rPr>
              <a:t> ▪ (314) 691-7469 ▪ </a:t>
            </a:r>
            <a:r>
              <a:rPr strike="noStrike" u="sng" b="0" cap="none" baseline="0" sz="1200" lang="en-US" i="0">
                <a:solidFill>
                  <a:schemeClr val="hlink"/>
                </a:solidFill>
                <a:latin typeface="Calibri"/>
                <a:ea typeface="Calibri"/>
                <a:cs typeface="Calibri"/>
                <a:sym typeface="Calibri"/>
                <a:hlinkClick r:id="rId4"/>
              </a:rPr>
              <a:t>CoverLemay@gmail.com</a:t>
            </a:r>
          </a:p>
          <a:p>
            <a:pPr algn="ctr" rtl="0" lvl="0" marR="0" indent="0" marL="0">
              <a:buSzPct val="25000"/>
              <a:buNone/>
            </a:pPr>
            <a:r>
              <a:rPr strike="noStrike" u="none" b="0" cap="none" baseline="0" sz="1200" lang="en-US" i="0">
                <a:solidFill>
                  <a:srgbClr val="888888"/>
                </a:solidFill>
                <a:latin typeface="Calibri"/>
                <a:ea typeface="Calibri"/>
                <a:cs typeface="Calibri"/>
                <a:sym typeface="Calibri"/>
              </a:rPr>
              <a:t> </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9" name="Shape 369"/>
        <p:cNvGrpSpPr/>
        <p:nvPr/>
      </p:nvGrpSpPr>
      <p:grpSpPr>
        <a:xfrm>
          <a:off y="0" x="0"/>
          <a:ext cy="0" cx="0"/>
          <a:chOff y="0" x="0"/>
          <a:chExt cy="0" cx="0"/>
        </a:xfrm>
      </p:grpSpPr>
      <p:pic>
        <p:nvPicPr>
          <p:cNvPr id="370" name="Shape 370"/>
          <p:cNvPicPr preferRelativeResize="0"/>
          <p:nvPr/>
        </p:nvPicPr>
        <p:blipFill rotWithShape="1">
          <a:blip r:embed="rId3"/>
          <a:srcRect t="0" b="0" r="0" l="0"/>
          <a:stretch/>
        </p:blipFill>
        <p:spPr>
          <a:xfrm>
            <a:off y="0" x="3666"/>
            <a:ext cy="5138927" cx="9140333"/>
          </a:xfrm>
          <a:prstGeom prst="rect">
            <a:avLst/>
          </a:prstGeom>
          <a:noFill/>
          <a:ln>
            <a:noFill/>
          </a:ln>
        </p:spPr>
      </p:pic>
      <p:sp>
        <p:nvSpPr>
          <p:cNvPr id="371" name="Shape 371"/>
          <p:cNvSpPr/>
          <p:nvPr/>
        </p:nvSpPr>
        <p:spPr>
          <a:xfrm>
            <a:off y="1295400" x="20574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72" name="Shape 372"/>
          <p:cNvSpPr/>
          <p:nvPr/>
        </p:nvSpPr>
        <p:spPr>
          <a:xfrm>
            <a:off y="152400" x="68580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73" name="Shape 373"/>
          <p:cNvSpPr/>
          <p:nvPr/>
        </p:nvSpPr>
        <p:spPr>
          <a:xfrm>
            <a:off y="2667000" x="1600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74" name="Shape 374"/>
          <p:cNvSpPr txBox="1"/>
          <p:nvPr/>
        </p:nvSpPr>
        <p:spPr>
          <a:xfrm>
            <a:off y="5334000" x="228600"/>
            <a:ext cy="1384995" cx="86868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800" lang="en-US" i="0">
                <a:solidFill>
                  <a:schemeClr val="dk1"/>
                </a:solidFill>
                <a:latin typeface="Calibri"/>
                <a:ea typeface="Calibri"/>
                <a:cs typeface="Calibri"/>
                <a:sym typeface="Calibri"/>
              </a:rPr>
              <a:t>“Income” section of application will begin at the conclusion of the “Family &amp; Household” information section.</a:t>
            </a: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8" name="Shape 378"/>
        <p:cNvGrpSpPr/>
        <p:nvPr/>
      </p:nvGrpSpPr>
      <p:grpSpPr>
        <a:xfrm>
          <a:off y="0" x="0"/>
          <a:ext cy="0" cx="0"/>
          <a:chOff y="0" x="0"/>
          <a:chExt cy="0" cx="0"/>
        </a:xfrm>
      </p:grpSpPr>
      <p:pic>
        <p:nvPicPr>
          <p:cNvPr id="379" name="Shape 379"/>
          <p:cNvPicPr preferRelativeResize="0"/>
          <p:nvPr/>
        </p:nvPicPr>
        <p:blipFill rotWithShape="1">
          <a:blip r:embed="rId3"/>
          <a:srcRect t="0" b="0" r="0" l="0"/>
          <a:stretch/>
        </p:blipFill>
        <p:spPr>
          <a:xfrm>
            <a:off y="0" x="3666"/>
            <a:ext cy="5138927" cx="9140333"/>
          </a:xfrm>
          <a:prstGeom prst="rect">
            <a:avLst/>
          </a:prstGeom>
          <a:noFill/>
          <a:ln>
            <a:noFill/>
          </a:ln>
        </p:spPr>
      </p:pic>
      <p:sp>
        <p:nvSpPr>
          <p:cNvPr id="380" name="Shape 380"/>
          <p:cNvSpPr/>
          <p:nvPr/>
        </p:nvSpPr>
        <p:spPr>
          <a:xfrm>
            <a:off y="457200" x="1981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81" name="Shape 381"/>
          <p:cNvSpPr/>
          <p:nvPr/>
        </p:nvSpPr>
        <p:spPr>
          <a:xfrm>
            <a:off y="609600" x="3352800"/>
            <a:ext cy="381000" cx="1447800"/>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82" name="Shape 382"/>
          <p:cNvSpPr/>
          <p:nvPr/>
        </p:nvSpPr>
        <p:spPr>
          <a:xfrm>
            <a:off y="1905000" x="1600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83" name="Shape 383"/>
          <p:cNvSpPr/>
          <p:nvPr/>
        </p:nvSpPr>
        <p:spPr>
          <a:xfrm>
            <a:off y="1219200" x="4495800"/>
            <a:ext cy="228600" cx="1143000"/>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84" name="Shape 384"/>
          <p:cNvSpPr/>
          <p:nvPr/>
        </p:nvSpPr>
        <p:spPr>
          <a:xfrm>
            <a:off y="2819400" x="4953000"/>
            <a:ext cy="228600" cx="1066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85" name="Shape 385"/>
          <p:cNvSpPr/>
          <p:nvPr/>
        </p:nvSpPr>
        <p:spPr>
          <a:xfrm>
            <a:off y="3429000" x="33528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86" name="Shape 386"/>
          <p:cNvSpPr/>
          <p:nvPr/>
        </p:nvSpPr>
        <p:spPr>
          <a:xfrm>
            <a:off y="3657600" x="34290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387" name="Shape 387"/>
          <p:cNvSpPr txBox="1"/>
          <p:nvPr/>
        </p:nvSpPr>
        <p:spPr>
          <a:xfrm>
            <a:off y="4953000" x="0"/>
            <a:ext cy="1938991" cx="9144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Provide a good faith estimate of income for 2014 </a:t>
            </a:r>
            <a:r>
              <a:rPr strike="noStrike" u="sng" b="0" cap="none" baseline="0" sz="2400" lang="en-US" i="0">
                <a:solidFill>
                  <a:schemeClr val="dk1"/>
                </a:solidFill>
                <a:latin typeface="Calibri"/>
                <a:ea typeface="Calibri"/>
                <a:cs typeface="Calibri"/>
                <a:sym typeface="Calibri"/>
              </a:rPr>
              <a:t>before taxes </a:t>
            </a:r>
            <a:r>
              <a:rPr strike="noStrike" u="none" b="0" cap="none" baseline="0" sz="2400" lang="en-US" i="0">
                <a:solidFill>
                  <a:schemeClr val="dk1"/>
                </a:solidFill>
                <a:latin typeface="Calibri"/>
                <a:ea typeface="Calibri"/>
                <a:cs typeface="Calibri"/>
                <a:sym typeface="Calibri"/>
              </a:rPr>
              <a:t>which should include: SSD (but not SSI), employment, unemployment benefits, capital gains, money received from rent,  and alimony. If self employed or own small business, provide net estimate. Please call Cover Lemay if you have ANY questions about what to include in this section.</a:t>
            </a:r>
          </a:p>
        </p:txBody>
      </p:sp>
      <p:sp>
        <p:nvSpPr>
          <p:cNvPr id="388" name="Shape 388"/>
          <p:cNvSpPr txBox="1"/>
          <p:nvPr/>
        </p:nvSpPr>
        <p:spPr>
          <a:xfrm>
            <a:off y="3048000" x="7086600"/>
            <a:ext cy="1323439" cx="2057400"/>
          </a:xfrm>
          <a:prstGeom prst="rect">
            <a:avLst/>
          </a:prstGeom>
          <a:solidFill>
            <a:schemeClr val="lt1"/>
          </a:solidFill>
          <a:ln w="25400"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Not sure? Please call Cover Lemay to ensure you are completing this section correctly.</a:t>
            </a:r>
          </a:p>
        </p:txBody>
      </p:sp>
      <p:cxnSp>
        <p:nvCxnSpPr>
          <p:cNvPr id="389" name="Shape 389"/>
          <p:cNvCxnSpPr/>
          <p:nvPr/>
        </p:nvCxnSpPr>
        <p:spPr>
          <a:xfrm rot="10800000">
            <a:off y="3886200" x="5257799"/>
            <a:ext cy="0" cx="1752600"/>
          </a:xfrm>
          <a:prstGeom prst="straightConnector1">
            <a:avLst/>
          </a:prstGeom>
          <a:noFill/>
          <a:ln w="9525" cap="flat">
            <a:solidFill>
              <a:schemeClr val="dk1"/>
            </a:solidFill>
            <a:prstDash val="solid"/>
            <a:round/>
            <a:headEnd w="med" len="med" type="none"/>
            <a:tailEnd w="lg" len="lg" type="stealth"/>
          </a:ln>
        </p:spPr>
      </p:cxn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3" name="Shape 393"/>
        <p:cNvGrpSpPr/>
        <p:nvPr/>
      </p:nvGrpSpPr>
      <p:grpSpPr>
        <a:xfrm>
          <a:off y="0" x="0"/>
          <a:ext cy="0" cx="0"/>
          <a:chOff y="0" x="0"/>
          <a:chExt cy="0" cx="0"/>
        </a:xfrm>
      </p:grpSpPr>
      <p:sp>
        <p:nvSpPr>
          <p:cNvPr id="394" name="Shape 394"/>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spcBef>
                <a:spcPts val="0"/>
              </a:spcBef>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Table of Contents</a:t>
            </a:r>
          </a:p>
        </p:txBody>
      </p:sp>
      <p:sp>
        <p:nvSpPr>
          <p:cNvPr id="395" name="Shape 395"/>
          <p:cNvSpPr txBox="1"/>
          <p:nvPr>
            <p:ph idx="1" type="body"/>
          </p:nvPr>
        </p:nvSpPr>
        <p:spPr>
          <a:xfrm>
            <a:off y="1600200" x="457200"/>
            <a:ext cy="4525963" cx="8229600"/>
          </a:xfrm>
          <a:prstGeom prst="rect">
            <a:avLst/>
          </a:prstGeom>
          <a:noFill/>
          <a:ln>
            <a:noFill/>
          </a:ln>
        </p:spPr>
        <p:txBody>
          <a:bodyPr bIns="45700" rIns="91425" lIns="91425" tIns="45700" anchor="t" anchorCtr="0">
            <a:noAutofit/>
          </a:bodyPr>
          <a:lstStyle/>
          <a:p>
            <a:pPr algn="l" rtl="0" lvl="0" marR="0" indent="-342900" marL="342900">
              <a:lnSpc>
                <a:spcPct val="80000"/>
              </a:lnSpc>
              <a:spcBef>
                <a:spcPts val="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3"/>
              </a:rPr>
              <a:t>Step One: Creating a Marketplace Account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4"/>
              </a:rPr>
              <a:t>Step Two: Starting a Marketplace Application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5"/>
              </a:rPr>
              <a:t>Step Three: Entering Household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6"/>
              </a:rPr>
              <a:t>Step Four: Entering Income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7"/>
              </a:rPr>
              <a:t>Step Five: Entering Additional Information</a:t>
            </a:r>
            <a:r>
              <a:rPr strike="noStrike" u="none" b="0" cap="none" baseline="0" sz="2250" lang="en-US" i="0">
                <a:solidFill>
                  <a:schemeClr val="dk1"/>
                </a:solidFill>
                <a:latin typeface="Calibri"/>
                <a:ea typeface="Calibri"/>
                <a:cs typeface="Calibri"/>
                <a:sym typeface="Calibri"/>
              </a:rPr>
              <a:t>     *next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8"/>
              </a:rPr>
              <a:t>Step Six: Reviewing and Signing</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9"/>
              </a:rPr>
              <a:t>Step Seven: Reviewing Eligibility Notice</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0"/>
              </a:rPr>
              <a:t>Step Eight: Comparing and Choosing a Health Plan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1"/>
              </a:rPr>
              <a:t>Step Nine: Comparing and Choosing a Dental Plan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2"/>
              </a:rPr>
              <a:t>Step Ten: Making a Premium Payment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3"/>
              </a:rPr>
              <a:t>Other: Navigating Your Profile and Application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4"/>
              </a:rPr>
              <a:t>When to Contact Cover Lemay: Unique Situations</a:t>
            </a:r>
          </a:p>
          <a:p>
            <a:r>
              <a:t/>
            </a: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9" name="Shape 399"/>
        <p:cNvGrpSpPr/>
        <p:nvPr/>
      </p:nvGrpSpPr>
      <p:grpSpPr>
        <a:xfrm>
          <a:off y="0" x="0"/>
          <a:ext cy="0" cx="0"/>
          <a:chOff y="0" x="0"/>
          <a:chExt cy="0" cx="0"/>
        </a:xfrm>
      </p:grpSpPr>
      <p:sp>
        <p:nvSpPr>
          <p:cNvPr id="400" name="Shape 400"/>
          <p:cNvSpPr txBox="1"/>
          <p:nvPr>
            <p:ph type="title"/>
          </p:nvPr>
        </p:nvSpPr>
        <p:spPr>
          <a:xfrm>
            <a:off y="4406900" x="722312"/>
            <a:ext cy="1362075" cx="7772400"/>
          </a:xfrm>
          <a:prstGeom prst="rect">
            <a:avLst/>
          </a:prstGeom>
          <a:noFill/>
          <a:ln>
            <a:noFill/>
          </a:ln>
        </p:spPr>
        <p:txBody>
          <a:bodyPr bIns="45700" rIns="91425" lIns="91425" tIns="45700" anchor="t" anchorCtr="0">
            <a:noAutofit/>
          </a:bodyPr>
          <a:lstStyle/>
          <a:p>
            <a:pPr algn="l" rtl="0" lvl="0" marR="0" indent="0" marL="0">
              <a:spcBef>
                <a:spcPts val="0"/>
              </a:spcBef>
              <a:buClr>
                <a:schemeClr val="dk1"/>
              </a:buClr>
              <a:buSzPct val="25000"/>
              <a:buFont typeface="Calibri"/>
              <a:buNone/>
            </a:pPr>
            <a:r>
              <a:rPr strike="noStrike" u="none" b="1" cap="small" baseline="0" sz="4000" lang="en-US" i="0">
                <a:solidFill>
                  <a:schemeClr val="dk1"/>
                </a:solidFill>
                <a:latin typeface="Calibri"/>
                <a:ea typeface="Calibri"/>
                <a:cs typeface="Calibri"/>
                <a:sym typeface="Calibri"/>
              </a:rPr>
              <a:t>Entering Additional Information</a:t>
            </a:r>
          </a:p>
        </p:txBody>
      </p:sp>
      <p:sp>
        <p:nvSpPr>
          <p:cNvPr id="401" name="Shape 401"/>
          <p:cNvSpPr txBox="1"/>
          <p:nvPr>
            <p:ph idx="1" type="body"/>
          </p:nvPr>
        </p:nvSpPr>
        <p:spPr>
          <a:xfrm>
            <a:off y="2906713" x="722312"/>
            <a:ext cy="1500187" cx="7772400"/>
          </a:xfrm>
          <a:prstGeom prst="rect">
            <a:avLst/>
          </a:prstGeom>
          <a:noFill/>
          <a:ln>
            <a:noFill/>
          </a:ln>
        </p:spPr>
        <p:txBody>
          <a:bodyPr bIns="45700" rIns="91425" lIns="91425" tIns="45700" anchor="b" anchorCtr="0">
            <a:noAutofit/>
          </a:bodyPr>
          <a:lstStyle/>
          <a:p>
            <a:pPr algn="l" rtl="0" lvl="0" marR="0" indent="0" marL="0">
              <a:spcBef>
                <a:spcPts val="0"/>
              </a:spcBef>
              <a:buClr>
                <a:srgbClr val="888888"/>
              </a:buClr>
              <a:buSzPct val="25000"/>
              <a:buFont typeface="Calibri"/>
              <a:buNone/>
            </a:pPr>
            <a:r>
              <a:rPr strike="noStrike" u="none" b="0" cap="none" baseline="0" sz="3200" lang="en-US" i="0">
                <a:solidFill>
                  <a:srgbClr val="888888"/>
                </a:solidFill>
                <a:latin typeface="Calibri"/>
                <a:ea typeface="Calibri"/>
                <a:cs typeface="Calibri"/>
                <a:sym typeface="Calibri"/>
              </a:rPr>
              <a:t>Step Five:</a:t>
            </a:r>
            <a:r>
              <a:rPr strike="noStrike" u="none" b="0" cap="none" baseline="0" sz="2000" lang="en-US" i="0">
                <a:solidFill>
                  <a:srgbClr val="888888"/>
                </a:solidFill>
                <a:latin typeface="Calibri"/>
                <a:ea typeface="Calibri"/>
                <a:cs typeface="Calibri"/>
                <a:sym typeface="Calibri"/>
              </a:rPr>
              <a:t>	</a:t>
            </a:r>
          </a:p>
        </p:txBody>
      </p:sp>
      <p:sp>
        <p:nvSpPr>
          <p:cNvPr id="402" name="Shape 402"/>
          <p:cNvSpPr txBox="1"/>
          <p:nvPr>
            <p:ph idx="11" type="ftr"/>
          </p:nvPr>
        </p:nvSpPr>
        <p:spPr>
          <a:xfrm>
            <a:off y="6477000" x="2057400"/>
            <a:ext cy="381000" cx="5105399"/>
          </a:xfrm>
          <a:prstGeom prst="rect">
            <a:avLst/>
          </a:prstGeom>
          <a:noFill/>
          <a:ln>
            <a:noFill/>
          </a:ln>
        </p:spPr>
        <p:txBody>
          <a:bodyPr bIns="45700" rIns="91425" lIns="91425" tIns="45700" anchor="ctr" anchorCtr="0">
            <a:noAutofit/>
          </a:bodyPr>
          <a:lstStyle/>
          <a:p>
            <a:pPr algn="ctr" rtl="0" lvl="0" marR="0" indent="0" marL="0">
              <a:spcBef>
                <a:spcPts val="0"/>
              </a:spcBef>
              <a:buSzPct val="25000"/>
              <a:buNone/>
            </a:pPr>
            <a:r>
              <a:rPr strike="noStrike" u="sng" b="0" cap="none" baseline="0" sz="1200" lang="en-US" i="0">
                <a:solidFill>
                  <a:schemeClr val="hlink"/>
                </a:solidFill>
                <a:latin typeface="Calibri"/>
                <a:ea typeface="Calibri"/>
                <a:cs typeface="Calibri"/>
                <a:sym typeface="Calibri"/>
                <a:hlinkClick r:id="rId3"/>
              </a:rPr>
              <a:t>www.CoverLemay.com</a:t>
            </a:r>
            <a:r>
              <a:rPr strike="noStrike" u="none" b="0" cap="none" baseline="0" sz="1200" lang="en-US" i="0">
                <a:solidFill>
                  <a:srgbClr val="888888"/>
                </a:solidFill>
                <a:latin typeface="Calibri"/>
                <a:ea typeface="Calibri"/>
                <a:cs typeface="Calibri"/>
                <a:sym typeface="Calibri"/>
              </a:rPr>
              <a:t> ▪ (314) 691-7469 ▪ </a:t>
            </a:r>
            <a:r>
              <a:rPr strike="noStrike" u="sng" b="0" cap="none" baseline="0" sz="1200" lang="en-US" i="0">
                <a:solidFill>
                  <a:schemeClr val="hlink"/>
                </a:solidFill>
                <a:latin typeface="Calibri"/>
                <a:ea typeface="Calibri"/>
                <a:cs typeface="Calibri"/>
                <a:sym typeface="Calibri"/>
                <a:hlinkClick r:id="rId4"/>
              </a:rPr>
              <a:t>CoverLemay@gmail.com</a:t>
            </a:r>
          </a:p>
          <a:p>
            <a:pPr algn="ctr" rtl="0" lvl="0" marR="0" indent="0" marL="0">
              <a:buSzPct val="25000"/>
              <a:buNone/>
            </a:pPr>
            <a:r>
              <a:rPr strike="noStrike" u="none" b="0" cap="none" baseline="0" sz="1200" lang="en-US" i="0">
                <a:solidFill>
                  <a:srgbClr val="888888"/>
                </a:solidFill>
                <a:latin typeface="Calibri"/>
                <a:ea typeface="Calibri"/>
                <a:cs typeface="Calibri"/>
                <a:sym typeface="Calibri"/>
              </a:rPr>
              <a:t> </a:t>
            </a: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6" name="Shape 406"/>
        <p:cNvGrpSpPr/>
        <p:nvPr/>
      </p:nvGrpSpPr>
      <p:grpSpPr>
        <a:xfrm>
          <a:off y="0" x="0"/>
          <a:ext cy="0" cx="0"/>
          <a:chOff y="0" x="0"/>
          <a:chExt cy="0" cx="0"/>
        </a:xfrm>
      </p:grpSpPr>
      <p:pic>
        <p:nvPicPr>
          <p:cNvPr id="407" name="Shape 407"/>
          <p:cNvPicPr preferRelativeResize="0"/>
          <p:nvPr/>
        </p:nvPicPr>
        <p:blipFill rotWithShape="1">
          <a:blip r:embed="rId3"/>
          <a:srcRect t="0" b="0" r="0" l="0"/>
          <a:stretch/>
        </p:blipFill>
        <p:spPr>
          <a:xfrm>
            <a:off y="0" x="3666"/>
            <a:ext cy="5138927" cx="9140333"/>
          </a:xfrm>
          <a:prstGeom prst="rect">
            <a:avLst/>
          </a:prstGeom>
          <a:noFill/>
          <a:ln>
            <a:noFill/>
          </a:ln>
        </p:spPr>
      </p:pic>
      <p:sp>
        <p:nvSpPr>
          <p:cNvPr id="408" name="Shape 408"/>
          <p:cNvSpPr/>
          <p:nvPr/>
        </p:nvSpPr>
        <p:spPr>
          <a:xfrm>
            <a:off y="457200" x="1981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09" name="Shape 409"/>
          <p:cNvSpPr/>
          <p:nvPr/>
        </p:nvSpPr>
        <p:spPr>
          <a:xfrm>
            <a:off y="2362200" x="1600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10" name="Shape 410"/>
          <p:cNvSpPr txBox="1"/>
          <p:nvPr/>
        </p:nvSpPr>
        <p:spPr>
          <a:xfrm>
            <a:off y="5105400" x="0"/>
            <a:ext cy="1631215" cx="9144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000" lang="en-US" i="0">
                <a:solidFill>
                  <a:schemeClr val="dk1"/>
                </a:solidFill>
                <a:latin typeface="Calibri"/>
                <a:ea typeface="Calibri"/>
                <a:cs typeface="Calibri"/>
                <a:sym typeface="Calibri"/>
              </a:rPr>
              <a:t>Complete the form if insurance is available through the employer. If the employer plan covers other family members, then the additional members do not qualify for subsidies. If the employer insurance is deemed unaffordable or not a Qualified Health Plan, individuals will be eligible to participate and for subsidies in the Affordable Care Act Health Care Marketplace.</a:t>
            </a: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4" name="Shape 414"/>
        <p:cNvGrpSpPr/>
        <p:nvPr/>
      </p:nvGrpSpPr>
      <p:grpSpPr>
        <a:xfrm>
          <a:off y="0" x="0"/>
          <a:ext cy="0" cx="0"/>
          <a:chOff y="0" x="0"/>
          <a:chExt cy="0" cx="0"/>
        </a:xfrm>
      </p:grpSpPr>
      <p:pic>
        <p:nvPicPr>
          <p:cNvPr id="415" name="Shape 415"/>
          <p:cNvPicPr preferRelativeResize="0"/>
          <p:nvPr/>
        </p:nvPicPr>
        <p:blipFill rotWithShape="1">
          <a:blip r:embed="rId3"/>
          <a:srcRect t="0" b="0" r="0" l="0"/>
          <a:stretch/>
        </p:blipFill>
        <p:spPr>
          <a:xfrm>
            <a:off y="0" x="0"/>
            <a:ext cy="5138927" cx="9140333"/>
          </a:xfrm>
          <a:prstGeom prst="rect">
            <a:avLst/>
          </a:prstGeom>
          <a:noFill/>
          <a:ln>
            <a:noFill/>
          </a:ln>
        </p:spPr>
      </p:pic>
      <p:sp>
        <p:nvSpPr>
          <p:cNvPr id="416" name="Shape 416"/>
          <p:cNvSpPr/>
          <p:nvPr/>
        </p:nvSpPr>
        <p:spPr>
          <a:xfrm>
            <a:off y="457200" x="1981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17" name="Shape 417"/>
          <p:cNvSpPr/>
          <p:nvPr/>
        </p:nvSpPr>
        <p:spPr>
          <a:xfrm>
            <a:off y="2362200" x="1600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18" name="Shape 418"/>
          <p:cNvSpPr/>
          <p:nvPr/>
        </p:nvSpPr>
        <p:spPr>
          <a:xfrm>
            <a:off y="762000" x="48768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19" name="Shape 419"/>
          <p:cNvSpPr txBox="1"/>
          <p:nvPr/>
        </p:nvSpPr>
        <p:spPr>
          <a:xfrm>
            <a:off y="5181600" x="152400"/>
            <a:ext cy="954106" cx="8763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800" lang="en-US" i="0">
                <a:solidFill>
                  <a:schemeClr val="dk1"/>
                </a:solidFill>
                <a:latin typeface="Calibri"/>
                <a:ea typeface="Calibri"/>
                <a:cs typeface="Calibri"/>
                <a:sym typeface="Calibri"/>
              </a:rPr>
              <a:t>Provide as much information as possible, however, phone number is the only required field.</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3" name="Shape 103"/>
        <p:cNvGrpSpPr/>
        <p:nvPr/>
      </p:nvGrpSpPr>
      <p:grpSpPr>
        <a:xfrm>
          <a:off y="0" x="0"/>
          <a:ext cy="0" cx="0"/>
          <a:chOff y="0" x="0"/>
          <a:chExt cy="0" cx="0"/>
        </a:xfrm>
      </p:grpSpPr>
      <p:pic>
        <p:nvPicPr>
          <p:cNvPr id="104" name="Shape 104"/>
          <p:cNvPicPr preferRelativeResize="0"/>
          <p:nvPr/>
        </p:nvPicPr>
        <p:blipFill rotWithShape="1">
          <a:blip r:embed="rId3"/>
          <a:srcRect t="0" b="0" r="0" l="0"/>
          <a:stretch/>
        </p:blipFill>
        <p:spPr>
          <a:xfrm>
            <a:off y="0" x="0"/>
            <a:ext cy="5138927" cx="9140331"/>
          </a:xfrm>
          <a:prstGeom prst="rect">
            <a:avLst/>
          </a:prstGeom>
          <a:noFill/>
          <a:ln>
            <a:noFill/>
          </a:ln>
        </p:spPr>
      </p:pic>
      <p:sp>
        <p:nvSpPr>
          <p:cNvPr id="105" name="Shape 105"/>
          <p:cNvSpPr txBox="1"/>
          <p:nvPr/>
        </p:nvSpPr>
        <p:spPr>
          <a:xfrm>
            <a:off y="5105400" x="152400"/>
            <a:ext cy="1569660" cx="8763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Visit HealthCare.gov or call 1-800-318-2596 for Marketplace Assistance. </a:t>
            </a:r>
          </a:p>
          <a:p>
            <a:r>
              <a:t/>
            </a:r>
          </a:p>
          <a:p>
            <a:pPr algn="l" rtl="0" lvl="0" marR="0" indent="0" marL="0">
              <a:buSzPct val="25000"/>
              <a:buNone/>
            </a:pPr>
            <a:r>
              <a:rPr strike="noStrike" u="none" b="0" cap="none" baseline="0" sz="2400" lang="en-US" i="0">
                <a:solidFill>
                  <a:schemeClr val="dk1"/>
                </a:solidFill>
                <a:latin typeface="Calibri"/>
                <a:ea typeface="Calibri"/>
                <a:cs typeface="Calibri"/>
                <a:sym typeface="Calibri"/>
              </a:rPr>
              <a:t>HealthCare.gov is the secure, federally run Marketplace for Missouri.</a:t>
            </a:r>
          </a:p>
        </p:txBody>
      </p:sp>
      <p:sp>
        <p:nvSpPr>
          <p:cNvPr id="106" name="Shape 106"/>
          <p:cNvSpPr txBox="1"/>
          <p:nvPr/>
        </p:nvSpPr>
        <p:spPr>
          <a:xfrm>
            <a:off y="1066800" x="6172200"/>
            <a:ext cy="1477328" cx="1828800"/>
          </a:xfrm>
          <a:prstGeom prst="rect">
            <a:avLst/>
          </a:prstGeom>
          <a:noFill/>
          <a:ln w="9525" cap="flat">
            <a:solidFill>
              <a:srgbClr val="FFFF00"/>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1" cap="none" baseline="0" sz="1800" lang="en-US" i="0">
                <a:solidFill>
                  <a:srgbClr val="FFFF00"/>
                </a:solidFill>
                <a:latin typeface="Calibri"/>
                <a:ea typeface="Calibri"/>
                <a:cs typeface="Calibri"/>
                <a:sym typeface="Calibri"/>
              </a:rPr>
              <a:t>Click “Log in” and then click the “Create Account” button to get started</a:t>
            </a:r>
          </a:p>
        </p:txBody>
      </p:sp>
      <p:cxnSp>
        <p:nvCxnSpPr>
          <p:cNvPr id="107" name="Shape 107"/>
          <p:cNvCxnSpPr/>
          <p:nvPr/>
        </p:nvCxnSpPr>
        <p:spPr>
          <a:xfrm>
            <a:off y="381000" x="6477000"/>
            <a:ext cy="609599" cx="0"/>
          </a:xfrm>
          <a:prstGeom prst="straightConnector1">
            <a:avLst/>
          </a:prstGeom>
          <a:noFill/>
          <a:ln w="38100" cap="flat">
            <a:solidFill>
              <a:srgbClr val="FFFF00"/>
            </a:solidFill>
            <a:prstDash val="solid"/>
            <a:round/>
            <a:headEnd w="med" len="med" type="none"/>
            <a:tailEnd w="lg" len="lg" type="stealth"/>
          </a:ln>
        </p:spPr>
      </p:cxn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3" name="Shape 423"/>
        <p:cNvGrpSpPr/>
        <p:nvPr/>
      </p:nvGrpSpPr>
      <p:grpSpPr>
        <a:xfrm>
          <a:off y="0" x="0"/>
          <a:ext cy="0" cx="0"/>
          <a:chOff y="0" x="0"/>
          <a:chExt cy="0" cx="0"/>
        </a:xfrm>
      </p:grpSpPr>
      <p:pic>
        <p:nvPicPr>
          <p:cNvPr id="424" name="Shape 424"/>
          <p:cNvPicPr preferRelativeResize="0"/>
          <p:nvPr/>
        </p:nvPicPr>
        <p:blipFill rotWithShape="1">
          <a:blip r:embed="rId3"/>
          <a:srcRect t="0" b="0" r="0" l="0"/>
          <a:stretch/>
        </p:blipFill>
        <p:spPr>
          <a:xfrm>
            <a:off y="0" x="3666"/>
            <a:ext cy="5138927" cx="9140333"/>
          </a:xfrm>
          <a:prstGeom prst="rect">
            <a:avLst/>
          </a:prstGeom>
          <a:noFill/>
          <a:ln>
            <a:noFill/>
          </a:ln>
        </p:spPr>
      </p:pic>
      <p:sp>
        <p:nvSpPr>
          <p:cNvPr id="425" name="Shape 425"/>
          <p:cNvSpPr/>
          <p:nvPr/>
        </p:nvSpPr>
        <p:spPr>
          <a:xfrm>
            <a:off y="457200" x="1981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26" name="Shape 426"/>
          <p:cNvSpPr/>
          <p:nvPr/>
        </p:nvSpPr>
        <p:spPr>
          <a:xfrm>
            <a:off y="2362200" x="1600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27" name="Shape 427"/>
          <p:cNvSpPr/>
          <p:nvPr/>
        </p:nvSpPr>
        <p:spPr>
          <a:xfrm>
            <a:off y="762000" x="3505200"/>
            <a:ext cy="152399" cx="9905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28" name="Shape 428"/>
          <p:cNvSpPr txBox="1"/>
          <p:nvPr/>
        </p:nvSpPr>
        <p:spPr>
          <a:xfrm>
            <a:off y="5181600" x="152400"/>
            <a:ext cy="523219" cx="86868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800" lang="en-US" i="0">
                <a:solidFill>
                  <a:schemeClr val="dk1"/>
                </a:solidFill>
                <a:latin typeface="Calibri"/>
                <a:ea typeface="Calibri"/>
                <a:cs typeface="Calibri"/>
                <a:sym typeface="Calibri"/>
              </a:rPr>
              <a:t>Provide this information if applicable.</a:t>
            </a:r>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2" name="Shape 432"/>
        <p:cNvGrpSpPr/>
        <p:nvPr/>
      </p:nvGrpSpPr>
      <p:grpSpPr>
        <a:xfrm>
          <a:off y="0" x="0"/>
          <a:ext cy="0" cx="0"/>
          <a:chOff y="0" x="0"/>
          <a:chExt cy="0" cx="0"/>
        </a:xfrm>
      </p:grpSpPr>
      <p:pic>
        <p:nvPicPr>
          <p:cNvPr id="433" name="Shape 433"/>
          <p:cNvPicPr preferRelativeResize="0"/>
          <p:nvPr/>
        </p:nvPicPr>
        <p:blipFill rotWithShape="1">
          <a:blip r:embed="rId3"/>
          <a:srcRect t="0" b="0" r="0" l="0"/>
          <a:stretch/>
        </p:blipFill>
        <p:spPr>
          <a:xfrm>
            <a:off y="0" x="3666"/>
            <a:ext cy="5138927" cx="9140333"/>
          </a:xfrm>
          <a:prstGeom prst="rect">
            <a:avLst/>
          </a:prstGeom>
          <a:noFill/>
          <a:ln>
            <a:noFill/>
          </a:ln>
        </p:spPr>
      </p:pic>
      <p:sp>
        <p:nvSpPr>
          <p:cNvPr id="434" name="Shape 434"/>
          <p:cNvSpPr/>
          <p:nvPr/>
        </p:nvSpPr>
        <p:spPr>
          <a:xfrm>
            <a:off y="457200" x="1981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35" name="Shape 435"/>
          <p:cNvSpPr/>
          <p:nvPr/>
        </p:nvSpPr>
        <p:spPr>
          <a:xfrm>
            <a:off y="2362200" x="1600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36" name="Shape 436"/>
          <p:cNvSpPr/>
          <p:nvPr/>
        </p:nvSpPr>
        <p:spPr>
          <a:xfrm>
            <a:off y="1295400" x="3581400"/>
            <a:ext cy="152399" cx="914400"/>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37" name="Shape 437"/>
          <p:cNvSpPr txBox="1"/>
          <p:nvPr/>
        </p:nvSpPr>
        <p:spPr>
          <a:xfrm>
            <a:off y="5181600" x="152400"/>
            <a:ext cy="1200329" cx="8763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This question is asking if affordable family health insurance is currently available  in any manner. If so, state “yes” and input the current plan information including policy number and end date.</a:t>
            </a: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1" name="Shape 441"/>
        <p:cNvGrpSpPr/>
        <p:nvPr/>
      </p:nvGrpSpPr>
      <p:grpSpPr>
        <a:xfrm>
          <a:off y="0" x="0"/>
          <a:ext cy="0" cx="0"/>
          <a:chOff y="0" x="0"/>
          <a:chExt cy="0" cx="0"/>
        </a:xfrm>
      </p:grpSpPr>
      <p:pic>
        <p:nvPicPr>
          <p:cNvPr id="442" name="Shape 442"/>
          <p:cNvPicPr preferRelativeResize="0"/>
          <p:nvPr/>
        </p:nvPicPr>
        <p:blipFill rotWithShape="1">
          <a:blip r:embed="rId3"/>
          <a:srcRect t="0" b="0" r="0" l="0"/>
          <a:stretch/>
        </p:blipFill>
        <p:spPr>
          <a:xfrm>
            <a:off y="0" x="3666"/>
            <a:ext cy="5138927" cx="9140333"/>
          </a:xfrm>
          <a:prstGeom prst="rect">
            <a:avLst/>
          </a:prstGeom>
          <a:noFill/>
          <a:ln>
            <a:noFill/>
          </a:ln>
        </p:spPr>
      </p:pic>
      <p:sp>
        <p:nvSpPr>
          <p:cNvPr id="443" name="Shape 443"/>
          <p:cNvSpPr/>
          <p:nvPr/>
        </p:nvSpPr>
        <p:spPr>
          <a:xfrm>
            <a:off y="457200" x="1981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44" name="Shape 444"/>
          <p:cNvSpPr/>
          <p:nvPr/>
        </p:nvSpPr>
        <p:spPr>
          <a:xfrm>
            <a:off y="2362200" x="1600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45" name="Shape 445"/>
          <p:cNvSpPr/>
          <p:nvPr/>
        </p:nvSpPr>
        <p:spPr>
          <a:xfrm>
            <a:off y="1066800" x="3733800"/>
            <a:ext cy="152399" cx="914400"/>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46" name="Shape 446"/>
          <p:cNvSpPr txBox="1"/>
          <p:nvPr/>
        </p:nvSpPr>
        <p:spPr>
          <a:xfrm>
            <a:off y="5257800" x="152400"/>
            <a:ext cy="523219" cx="8839199"/>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800" lang="en-US" i="0">
                <a:solidFill>
                  <a:schemeClr val="dk1"/>
                </a:solidFill>
                <a:latin typeface="Calibri"/>
                <a:ea typeface="Calibri"/>
                <a:cs typeface="Calibri"/>
                <a:sym typeface="Calibri"/>
              </a:rPr>
              <a:t>State whether coverage is available in 2014. </a:t>
            </a:r>
          </a:p>
        </p:txBody>
      </p:sp>
      <p:sp>
        <p:nvSpPr>
          <p:cNvPr id="447" name="Shape 447"/>
          <p:cNvSpPr txBox="1"/>
          <p:nvPr/>
        </p:nvSpPr>
        <p:spPr>
          <a:xfrm>
            <a:off y="2895600" x="3505200"/>
            <a:ext cy="1323439" cx="5105399"/>
          </a:xfrm>
          <a:prstGeom prst="rect">
            <a:avLst/>
          </a:prstGeom>
          <a:solidFill>
            <a:schemeClr val="lt1"/>
          </a:solidFill>
          <a:ln w="25400"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State “yes” if you are certain you will have coverage. Otherwise, state “no” even if you are unsure to continue through the application process. You always have the option to update your account later to reflect if you are eligible for coverage through your employer.</a:t>
            </a:r>
          </a:p>
        </p:txBody>
      </p:sp>
      <p:cxnSp>
        <p:nvCxnSpPr>
          <p:cNvPr id="448" name="Shape 448"/>
          <p:cNvCxnSpPr/>
          <p:nvPr/>
        </p:nvCxnSpPr>
        <p:spPr>
          <a:xfrm>
            <a:off y="2362199" x="3886200"/>
            <a:ext cy="457200" cx="0"/>
          </a:xfrm>
          <a:prstGeom prst="straightConnector1">
            <a:avLst/>
          </a:prstGeom>
          <a:noFill/>
          <a:ln w="9525" cap="flat">
            <a:solidFill>
              <a:schemeClr val="dk1"/>
            </a:solidFill>
            <a:prstDash val="solid"/>
            <a:round/>
            <a:headEnd w="med" len="med" type="none"/>
            <a:tailEnd w="lg" len="lg" type="stealth"/>
          </a:ln>
        </p:spPr>
      </p:cxn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2" name="Shape 452"/>
        <p:cNvGrpSpPr/>
        <p:nvPr/>
      </p:nvGrpSpPr>
      <p:grpSpPr>
        <a:xfrm>
          <a:off y="0" x="0"/>
          <a:ext cy="0" cx="0"/>
          <a:chOff y="0" x="0"/>
          <a:chExt cy="0" cx="0"/>
        </a:xfrm>
      </p:grpSpPr>
      <p:sp>
        <p:nvSpPr>
          <p:cNvPr id="453" name="Shape 453"/>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spcBef>
                <a:spcPts val="0"/>
              </a:spcBef>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Table of Contents</a:t>
            </a:r>
          </a:p>
        </p:txBody>
      </p:sp>
      <p:sp>
        <p:nvSpPr>
          <p:cNvPr id="454" name="Shape 454"/>
          <p:cNvSpPr txBox="1"/>
          <p:nvPr>
            <p:ph idx="1" type="body"/>
          </p:nvPr>
        </p:nvSpPr>
        <p:spPr>
          <a:xfrm>
            <a:off y="1600200" x="457200"/>
            <a:ext cy="4525963" cx="8229600"/>
          </a:xfrm>
          <a:prstGeom prst="rect">
            <a:avLst/>
          </a:prstGeom>
          <a:noFill/>
          <a:ln>
            <a:noFill/>
          </a:ln>
        </p:spPr>
        <p:txBody>
          <a:bodyPr bIns="45700" rIns="91425" lIns="91425" tIns="45700" anchor="t" anchorCtr="0">
            <a:noAutofit/>
          </a:bodyPr>
          <a:lstStyle/>
          <a:p>
            <a:pPr algn="l" rtl="0" lvl="0" marR="0" indent="-342900" marL="342900">
              <a:lnSpc>
                <a:spcPct val="80000"/>
              </a:lnSpc>
              <a:spcBef>
                <a:spcPts val="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3"/>
              </a:rPr>
              <a:t>Step One: Creating a Marketplace Account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4"/>
              </a:rPr>
              <a:t>Step Two: Starting a Marketplace Application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5"/>
              </a:rPr>
              <a:t>Step Three: Entering Household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6"/>
              </a:rPr>
              <a:t>Step Four: Entering Income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7"/>
              </a:rPr>
              <a:t>Step Five: Entering Additional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8"/>
              </a:rPr>
              <a:t>Step Six: Reviewing and Signing</a:t>
            </a:r>
            <a:r>
              <a:rPr strike="noStrike" u="none" b="0" cap="none" baseline="0" sz="2250" lang="en-US" i="0">
                <a:solidFill>
                  <a:schemeClr val="dk1"/>
                </a:solidFill>
                <a:latin typeface="Calibri"/>
                <a:ea typeface="Calibri"/>
                <a:cs typeface="Calibri"/>
                <a:sym typeface="Calibri"/>
              </a:rPr>
              <a:t>     *next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9"/>
              </a:rPr>
              <a:t>Step Seven: Reviewing Eligibility Notice</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0"/>
              </a:rPr>
              <a:t>Step Eight: Comparing and Choosing a Health Plan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1"/>
              </a:rPr>
              <a:t>Step Nine: Comparing and Choosing a Dental Plan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2"/>
              </a:rPr>
              <a:t>Step Ten: Making a Premium Payment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3"/>
              </a:rPr>
              <a:t>Other: Navigating Your Profile and Application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4"/>
              </a:rPr>
              <a:t>When to Contact Cover Lemay: Unique Situations</a:t>
            </a:r>
          </a:p>
          <a:p>
            <a:r>
              <a:t/>
            </a: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8" name="Shape 458"/>
        <p:cNvGrpSpPr/>
        <p:nvPr/>
      </p:nvGrpSpPr>
      <p:grpSpPr>
        <a:xfrm>
          <a:off y="0" x="0"/>
          <a:ext cy="0" cx="0"/>
          <a:chOff y="0" x="0"/>
          <a:chExt cy="0" cx="0"/>
        </a:xfrm>
      </p:grpSpPr>
      <p:sp>
        <p:nvSpPr>
          <p:cNvPr id="459" name="Shape 459"/>
          <p:cNvSpPr txBox="1"/>
          <p:nvPr>
            <p:ph type="title"/>
          </p:nvPr>
        </p:nvSpPr>
        <p:spPr>
          <a:xfrm>
            <a:off y="4406900" x="722312"/>
            <a:ext cy="1362075" cx="7772400"/>
          </a:xfrm>
          <a:prstGeom prst="rect">
            <a:avLst/>
          </a:prstGeom>
          <a:noFill/>
          <a:ln>
            <a:noFill/>
          </a:ln>
        </p:spPr>
        <p:txBody>
          <a:bodyPr bIns="45700" rIns="91425" lIns="91425" tIns="45700" anchor="t" anchorCtr="0">
            <a:noAutofit/>
          </a:bodyPr>
          <a:lstStyle/>
          <a:p>
            <a:pPr algn="l" rtl="0" lvl="0" marR="0" indent="0" marL="0">
              <a:spcBef>
                <a:spcPts val="0"/>
              </a:spcBef>
              <a:buClr>
                <a:schemeClr val="dk1"/>
              </a:buClr>
              <a:buSzPct val="25000"/>
              <a:buFont typeface="Calibri"/>
              <a:buNone/>
            </a:pPr>
            <a:r>
              <a:rPr strike="noStrike" u="none" b="1" cap="small" baseline="0" sz="4000" lang="en-US" i="0">
                <a:solidFill>
                  <a:schemeClr val="dk1"/>
                </a:solidFill>
                <a:latin typeface="Calibri"/>
                <a:ea typeface="Calibri"/>
                <a:cs typeface="Calibri"/>
                <a:sym typeface="Calibri"/>
              </a:rPr>
              <a:t>Reviewing and Signing</a:t>
            </a:r>
          </a:p>
        </p:txBody>
      </p:sp>
      <p:sp>
        <p:nvSpPr>
          <p:cNvPr id="460" name="Shape 460"/>
          <p:cNvSpPr txBox="1"/>
          <p:nvPr>
            <p:ph idx="1" type="body"/>
          </p:nvPr>
        </p:nvSpPr>
        <p:spPr>
          <a:xfrm>
            <a:off y="2906713" x="722312"/>
            <a:ext cy="1500187" cx="7772400"/>
          </a:xfrm>
          <a:prstGeom prst="rect">
            <a:avLst/>
          </a:prstGeom>
          <a:noFill/>
          <a:ln>
            <a:noFill/>
          </a:ln>
        </p:spPr>
        <p:txBody>
          <a:bodyPr bIns="45700" rIns="91425" lIns="91425" tIns="45700" anchor="b" anchorCtr="0">
            <a:noAutofit/>
          </a:bodyPr>
          <a:lstStyle/>
          <a:p>
            <a:pPr algn="l" rtl="0" lvl="0" marR="0" indent="0" marL="0">
              <a:spcBef>
                <a:spcPts val="0"/>
              </a:spcBef>
              <a:buClr>
                <a:srgbClr val="888888"/>
              </a:buClr>
              <a:buSzPct val="25000"/>
              <a:buFont typeface="Calibri"/>
              <a:buNone/>
            </a:pPr>
            <a:r>
              <a:rPr strike="noStrike" u="none" b="0" cap="none" baseline="0" sz="3200" lang="en-US" i="0">
                <a:solidFill>
                  <a:srgbClr val="888888"/>
                </a:solidFill>
                <a:latin typeface="Calibri"/>
                <a:ea typeface="Calibri"/>
                <a:cs typeface="Calibri"/>
                <a:sym typeface="Calibri"/>
              </a:rPr>
              <a:t>Step Six:</a:t>
            </a:r>
            <a:r>
              <a:rPr strike="noStrike" u="none" b="0" cap="none" baseline="0" sz="2000" lang="en-US" i="0">
                <a:solidFill>
                  <a:srgbClr val="888888"/>
                </a:solidFill>
                <a:latin typeface="Calibri"/>
                <a:ea typeface="Calibri"/>
                <a:cs typeface="Calibri"/>
                <a:sym typeface="Calibri"/>
              </a:rPr>
              <a:t>	</a:t>
            </a:r>
          </a:p>
        </p:txBody>
      </p:sp>
      <p:sp>
        <p:nvSpPr>
          <p:cNvPr id="461" name="Shape 461"/>
          <p:cNvSpPr txBox="1"/>
          <p:nvPr>
            <p:ph idx="11" type="ftr"/>
          </p:nvPr>
        </p:nvSpPr>
        <p:spPr>
          <a:xfrm>
            <a:off y="6477000" x="2057400"/>
            <a:ext cy="381000" cx="5105399"/>
          </a:xfrm>
          <a:prstGeom prst="rect">
            <a:avLst/>
          </a:prstGeom>
          <a:noFill/>
          <a:ln>
            <a:noFill/>
          </a:ln>
        </p:spPr>
        <p:txBody>
          <a:bodyPr bIns="45700" rIns="91425" lIns="91425" tIns="45700" anchor="ctr" anchorCtr="0">
            <a:noAutofit/>
          </a:bodyPr>
          <a:lstStyle/>
          <a:p>
            <a:pPr algn="ctr" rtl="0" lvl="0" marR="0" indent="0" marL="0">
              <a:spcBef>
                <a:spcPts val="0"/>
              </a:spcBef>
              <a:buSzPct val="25000"/>
              <a:buNone/>
            </a:pPr>
            <a:r>
              <a:rPr strike="noStrike" u="sng" b="0" cap="none" baseline="0" sz="1200" lang="en-US" i="0">
                <a:solidFill>
                  <a:schemeClr val="hlink"/>
                </a:solidFill>
                <a:latin typeface="Calibri"/>
                <a:ea typeface="Calibri"/>
                <a:cs typeface="Calibri"/>
                <a:sym typeface="Calibri"/>
                <a:hlinkClick r:id="rId3"/>
              </a:rPr>
              <a:t>www.CoverLemay.com</a:t>
            </a:r>
            <a:r>
              <a:rPr strike="noStrike" u="none" b="0" cap="none" baseline="0" sz="1200" lang="en-US" i="0">
                <a:solidFill>
                  <a:srgbClr val="888888"/>
                </a:solidFill>
                <a:latin typeface="Calibri"/>
                <a:ea typeface="Calibri"/>
                <a:cs typeface="Calibri"/>
                <a:sym typeface="Calibri"/>
              </a:rPr>
              <a:t> ▪ (314) 691-7469 ▪ </a:t>
            </a:r>
            <a:r>
              <a:rPr strike="noStrike" u="sng" b="0" cap="none" baseline="0" sz="1200" lang="en-US" i="0">
                <a:solidFill>
                  <a:schemeClr val="hlink"/>
                </a:solidFill>
                <a:latin typeface="Calibri"/>
                <a:ea typeface="Calibri"/>
                <a:cs typeface="Calibri"/>
                <a:sym typeface="Calibri"/>
                <a:hlinkClick r:id="rId4"/>
              </a:rPr>
              <a:t>CoverLemay@gmail.com</a:t>
            </a:r>
          </a:p>
          <a:p>
            <a:pPr algn="ctr" rtl="0" lvl="0" marR="0" indent="0" marL="0">
              <a:buSzPct val="25000"/>
              <a:buNone/>
            </a:pPr>
            <a:r>
              <a:rPr strike="noStrike" u="none" b="0" cap="none" baseline="0" sz="1200" lang="en-US" i="0">
                <a:solidFill>
                  <a:srgbClr val="888888"/>
                </a:solidFill>
                <a:latin typeface="Calibri"/>
                <a:ea typeface="Calibri"/>
                <a:cs typeface="Calibri"/>
                <a:sym typeface="Calibri"/>
              </a:rPr>
              <a:t> </a:t>
            </a:r>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5" name="Shape 465"/>
        <p:cNvGrpSpPr/>
        <p:nvPr/>
      </p:nvGrpSpPr>
      <p:grpSpPr>
        <a:xfrm>
          <a:off y="0" x="0"/>
          <a:ext cy="0" cx="0"/>
          <a:chOff y="0" x="0"/>
          <a:chExt cy="0" cx="0"/>
        </a:xfrm>
      </p:grpSpPr>
      <p:pic>
        <p:nvPicPr>
          <p:cNvPr id="466" name="Shape 466"/>
          <p:cNvPicPr preferRelativeResize="0"/>
          <p:nvPr/>
        </p:nvPicPr>
        <p:blipFill rotWithShape="1">
          <a:blip r:embed="rId3"/>
          <a:srcRect t="0" b="0" r="0" l="0"/>
          <a:stretch/>
        </p:blipFill>
        <p:spPr>
          <a:xfrm>
            <a:off y="0" x="0"/>
            <a:ext cy="5138927" cx="9140333"/>
          </a:xfrm>
          <a:prstGeom prst="rect">
            <a:avLst/>
          </a:prstGeom>
          <a:noFill/>
          <a:ln>
            <a:noFill/>
          </a:ln>
        </p:spPr>
      </p:pic>
      <p:sp>
        <p:nvSpPr>
          <p:cNvPr id="467" name="Shape 467"/>
          <p:cNvSpPr/>
          <p:nvPr/>
        </p:nvSpPr>
        <p:spPr>
          <a:xfrm>
            <a:off y="1295400" x="1981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68" name="Shape 468"/>
          <p:cNvSpPr/>
          <p:nvPr/>
        </p:nvSpPr>
        <p:spPr>
          <a:xfrm>
            <a:off y="228600" x="67818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69" name="Shape 469"/>
          <p:cNvSpPr txBox="1"/>
          <p:nvPr/>
        </p:nvSpPr>
        <p:spPr>
          <a:xfrm>
            <a:off y="5334000" x="152400"/>
            <a:ext cy="1384995" cx="8839199"/>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800" lang="en-US" i="0">
                <a:solidFill>
                  <a:schemeClr val="dk1"/>
                </a:solidFill>
                <a:latin typeface="Calibri"/>
                <a:ea typeface="Calibri"/>
                <a:cs typeface="Calibri"/>
                <a:sym typeface="Calibri"/>
              </a:rPr>
              <a:t>Congratulations on almost completing the application! The next step is to review the entire application and electronically sign.</a:t>
            </a: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3" name="Shape 473"/>
        <p:cNvGrpSpPr/>
        <p:nvPr/>
      </p:nvGrpSpPr>
      <p:grpSpPr>
        <a:xfrm>
          <a:off y="0" x="0"/>
          <a:ext cy="0" cx="0"/>
          <a:chOff y="0" x="0"/>
          <a:chExt cy="0" cx="0"/>
        </a:xfrm>
      </p:grpSpPr>
      <p:pic>
        <p:nvPicPr>
          <p:cNvPr id="474" name="Shape 474"/>
          <p:cNvPicPr preferRelativeResize="0"/>
          <p:nvPr/>
        </p:nvPicPr>
        <p:blipFill rotWithShape="1">
          <a:blip r:embed="rId3"/>
          <a:srcRect t="0" b="0" r="0" l="0"/>
          <a:stretch/>
        </p:blipFill>
        <p:spPr>
          <a:xfrm>
            <a:off y="0" x="3666"/>
            <a:ext cy="5138927" cx="9140333"/>
          </a:xfrm>
          <a:prstGeom prst="rect">
            <a:avLst/>
          </a:prstGeom>
          <a:noFill/>
          <a:ln>
            <a:noFill/>
          </a:ln>
        </p:spPr>
      </p:pic>
      <p:sp>
        <p:nvSpPr>
          <p:cNvPr id="475" name="Shape 475"/>
          <p:cNvSpPr/>
          <p:nvPr/>
        </p:nvSpPr>
        <p:spPr>
          <a:xfrm>
            <a:off y="1295400" x="1981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76" name="Shape 476"/>
          <p:cNvSpPr/>
          <p:nvPr/>
        </p:nvSpPr>
        <p:spPr>
          <a:xfrm>
            <a:off y="152400" x="68580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77" name="Shape 477"/>
          <p:cNvSpPr/>
          <p:nvPr/>
        </p:nvSpPr>
        <p:spPr>
          <a:xfrm>
            <a:off y="2971800" x="33528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78" name="Shape 478"/>
          <p:cNvSpPr/>
          <p:nvPr/>
        </p:nvSpPr>
        <p:spPr>
          <a:xfrm>
            <a:off y="3352800" x="54864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79" name="Shape 479"/>
          <p:cNvSpPr/>
          <p:nvPr/>
        </p:nvSpPr>
        <p:spPr>
          <a:xfrm>
            <a:off y="3352800" x="33528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80" name="Shape 480"/>
          <p:cNvSpPr/>
          <p:nvPr/>
        </p:nvSpPr>
        <p:spPr>
          <a:xfrm>
            <a:off y="3886200" x="3352800"/>
            <a:ext cy="152399" cx="2286000"/>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81" name="Shape 481"/>
          <p:cNvSpPr/>
          <p:nvPr/>
        </p:nvSpPr>
        <p:spPr>
          <a:xfrm>
            <a:off y="4724400" x="33528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82" name="Shape 482"/>
          <p:cNvSpPr txBox="1"/>
          <p:nvPr/>
        </p:nvSpPr>
        <p:spPr>
          <a:xfrm>
            <a:off y="5029200" x="228600"/>
            <a:ext cy="1938991" cx="86868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Please review for accuracy. Remember, once the application is submitted, the only way to change information is to submit a request to the Advanced Resolution Center which may take several weeks to resolve. The other option is to delete the application and start over.</a:t>
            </a: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6" name="Shape 486"/>
        <p:cNvGrpSpPr/>
        <p:nvPr/>
      </p:nvGrpSpPr>
      <p:grpSpPr>
        <a:xfrm>
          <a:off y="0" x="0"/>
          <a:ext cy="0" cx="0"/>
          <a:chOff y="0" x="0"/>
          <a:chExt cy="0" cx="0"/>
        </a:xfrm>
      </p:grpSpPr>
      <p:pic>
        <p:nvPicPr>
          <p:cNvPr id="487" name="Shape 487"/>
          <p:cNvPicPr preferRelativeResize="0"/>
          <p:nvPr/>
        </p:nvPicPr>
        <p:blipFill rotWithShape="1">
          <a:blip r:embed="rId3"/>
          <a:srcRect t="0" b="0" r="0" l="0"/>
          <a:stretch/>
        </p:blipFill>
        <p:spPr>
          <a:xfrm>
            <a:off y="0" x="0"/>
            <a:ext cy="5138927" cx="9140333"/>
          </a:xfrm>
          <a:prstGeom prst="rect">
            <a:avLst/>
          </a:prstGeom>
          <a:noFill/>
          <a:ln>
            <a:noFill/>
          </a:ln>
        </p:spPr>
      </p:pic>
      <p:sp>
        <p:nvSpPr>
          <p:cNvPr id="488" name="Shape 488"/>
          <p:cNvSpPr/>
          <p:nvPr/>
        </p:nvSpPr>
        <p:spPr>
          <a:xfrm>
            <a:off y="228600" x="67818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89" name="Shape 489"/>
          <p:cNvSpPr/>
          <p:nvPr/>
        </p:nvSpPr>
        <p:spPr>
          <a:xfrm>
            <a:off y="1295400" x="20574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490" name="Shape 490"/>
          <p:cNvSpPr txBox="1"/>
          <p:nvPr/>
        </p:nvSpPr>
        <p:spPr>
          <a:xfrm>
            <a:off y="6029980" x="152400"/>
            <a:ext cy="523219" cx="8839199"/>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800" lang="en-US" i="0">
                <a:solidFill>
                  <a:schemeClr val="dk1"/>
                </a:solidFill>
                <a:latin typeface="Calibri"/>
                <a:ea typeface="Calibri"/>
                <a:cs typeface="Calibri"/>
                <a:sym typeface="Calibri"/>
              </a:rPr>
              <a:t>Choose the appropriate answer for each statement. </a:t>
            </a:r>
          </a:p>
        </p:txBody>
      </p:sp>
      <p:sp>
        <p:nvSpPr>
          <p:cNvPr id="491" name="Shape 491"/>
          <p:cNvSpPr txBox="1"/>
          <p:nvPr/>
        </p:nvSpPr>
        <p:spPr>
          <a:xfrm>
            <a:off y="4419362" x="5791200"/>
            <a:ext cy="1600437" cx="3124199"/>
          </a:xfrm>
          <a:prstGeom prst="rect">
            <a:avLst/>
          </a:prstGeom>
          <a:noFill/>
          <a:ln w="9525"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400" lang="en-US" i="0">
                <a:solidFill>
                  <a:srgbClr val="FF0000"/>
                </a:solidFill>
                <a:latin typeface="Calibri"/>
                <a:ea typeface="Calibri"/>
                <a:cs typeface="Calibri"/>
                <a:sym typeface="Calibri"/>
              </a:rPr>
              <a:t>Choosing “yes” will make it easier for renewals and changes to your account in the future. Keep in mind you will have to submit your income information in future years to qualify for Marketplace assistance (premium tax credits and cost sharing reductions).</a:t>
            </a:r>
          </a:p>
        </p:txBody>
      </p:sp>
      <p:cxnSp>
        <p:nvCxnSpPr>
          <p:cNvPr id="492" name="Shape 492"/>
          <p:cNvCxnSpPr/>
          <p:nvPr/>
        </p:nvCxnSpPr>
        <p:spPr>
          <a:xfrm rot="10800000">
            <a:off y="4648200" x="4648200"/>
            <a:ext cy="0" cx="1066799"/>
          </a:xfrm>
          <a:prstGeom prst="straightConnector1">
            <a:avLst/>
          </a:prstGeom>
          <a:noFill/>
          <a:ln w="9525" cap="flat">
            <a:solidFill>
              <a:schemeClr val="dk1"/>
            </a:solidFill>
            <a:prstDash val="solid"/>
            <a:round/>
            <a:headEnd w="med" len="med" type="none"/>
            <a:tailEnd w="lg" len="lg" type="stealth"/>
          </a:ln>
        </p:spPr>
      </p:cxnSp>
      <p:sp>
        <p:nvSpPr>
          <p:cNvPr id="493" name="Shape 493"/>
          <p:cNvSpPr txBox="1"/>
          <p:nvPr/>
        </p:nvSpPr>
        <p:spPr>
          <a:xfrm>
            <a:off y="2514600" x="6477000"/>
            <a:ext cy="830996" cx="2362200"/>
          </a:xfrm>
          <a:prstGeom prst="rect">
            <a:avLst/>
          </a:prstGeom>
          <a:solidFill>
            <a:schemeClr val="lt1"/>
          </a:solidFill>
          <a:ln w="9525"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If you are </a:t>
            </a:r>
            <a:r>
              <a:rPr strike="noStrike" u="sng" b="0" cap="none" baseline="0" sz="1600" lang="en-US" i="0">
                <a:solidFill>
                  <a:srgbClr val="FF0000"/>
                </a:solidFill>
                <a:latin typeface="Calibri"/>
                <a:ea typeface="Calibri"/>
                <a:cs typeface="Calibri"/>
                <a:sym typeface="Calibri"/>
              </a:rPr>
              <a:t>not</a:t>
            </a:r>
            <a:r>
              <a:rPr strike="noStrike" u="none" b="0" cap="none" baseline="0" sz="1600" lang="en-US" i="0">
                <a:solidFill>
                  <a:srgbClr val="FF0000"/>
                </a:solidFill>
                <a:latin typeface="Calibri"/>
                <a:ea typeface="Calibri"/>
                <a:cs typeface="Calibri"/>
                <a:sym typeface="Calibri"/>
              </a:rPr>
              <a:t> currently incarcerated, choose “Yes” as your answer.</a:t>
            </a:r>
          </a:p>
        </p:txBody>
      </p:sp>
      <p:cxnSp>
        <p:nvCxnSpPr>
          <p:cNvPr id="494" name="Shape 494"/>
          <p:cNvCxnSpPr/>
          <p:nvPr/>
        </p:nvCxnSpPr>
        <p:spPr>
          <a:xfrm rot="10800000">
            <a:off y="2819400" x="4038599"/>
            <a:ext cy="0" cx="2362200"/>
          </a:xfrm>
          <a:prstGeom prst="straightConnector1">
            <a:avLst/>
          </a:prstGeom>
          <a:noFill/>
          <a:ln w="9525" cap="flat">
            <a:solidFill>
              <a:schemeClr val="dk1"/>
            </a:solidFill>
            <a:prstDash val="solid"/>
            <a:round/>
            <a:headEnd w="med" len="med" type="none"/>
            <a:tailEnd w="lg" len="lg" type="stealth"/>
          </a:ln>
        </p:spPr>
      </p:cxn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8" name="Shape 498"/>
        <p:cNvGrpSpPr/>
        <p:nvPr/>
      </p:nvGrpSpPr>
      <p:grpSpPr>
        <a:xfrm>
          <a:off y="0" x="0"/>
          <a:ext cy="0" cx="0"/>
          <a:chOff y="0" x="0"/>
          <a:chExt cy="0" cx="0"/>
        </a:xfrm>
      </p:grpSpPr>
      <p:pic>
        <p:nvPicPr>
          <p:cNvPr id="499" name="Shape 499"/>
          <p:cNvPicPr preferRelativeResize="0"/>
          <p:nvPr/>
        </p:nvPicPr>
        <p:blipFill rotWithShape="1">
          <a:blip r:embed="rId3"/>
          <a:srcRect t="0" b="0" r="0" l="0"/>
          <a:stretch/>
        </p:blipFill>
        <p:spPr>
          <a:xfrm>
            <a:off y="0" x="0"/>
            <a:ext cy="5138927" cx="9140333"/>
          </a:xfrm>
          <a:prstGeom prst="rect">
            <a:avLst/>
          </a:prstGeom>
          <a:noFill/>
          <a:ln>
            <a:noFill/>
          </a:ln>
        </p:spPr>
      </p:pic>
      <p:sp>
        <p:nvSpPr>
          <p:cNvPr id="500" name="Shape 500"/>
          <p:cNvSpPr/>
          <p:nvPr/>
        </p:nvSpPr>
        <p:spPr>
          <a:xfrm>
            <a:off y="457200" x="1981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501" name="Shape 501"/>
          <p:cNvSpPr/>
          <p:nvPr/>
        </p:nvSpPr>
        <p:spPr>
          <a:xfrm>
            <a:off y="3886200" x="35052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502" name="Shape 502"/>
          <p:cNvSpPr txBox="1"/>
          <p:nvPr/>
        </p:nvSpPr>
        <p:spPr>
          <a:xfrm>
            <a:off y="5257800" x="228600"/>
            <a:ext cy="523219" cx="8763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800" lang="en-US" i="0">
                <a:solidFill>
                  <a:schemeClr val="dk1"/>
                </a:solidFill>
                <a:latin typeface="Calibri"/>
                <a:ea typeface="Calibri"/>
                <a:cs typeface="Calibri"/>
                <a:sym typeface="Calibri"/>
              </a:rPr>
              <a:t>Electronically sign after reading the statement.</a:t>
            </a: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6" name="Shape 506"/>
        <p:cNvGrpSpPr/>
        <p:nvPr/>
      </p:nvGrpSpPr>
      <p:grpSpPr>
        <a:xfrm>
          <a:off y="0" x="0"/>
          <a:ext cy="0" cx="0"/>
          <a:chOff y="0" x="0"/>
          <a:chExt cy="0" cx="0"/>
        </a:xfrm>
      </p:grpSpPr>
      <p:sp>
        <p:nvSpPr>
          <p:cNvPr id="507" name="Shape 507"/>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spcBef>
                <a:spcPts val="0"/>
              </a:spcBef>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Table of Contents</a:t>
            </a:r>
          </a:p>
        </p:txBody>
      </p:sp>
      <p:sp>
        <p:nvSpPr>
          <p:cNvPr id="508" name="Shape 508"/>
          <p:cNvSpPr txBox="1"/>
          <p:nvPr>
            <p:ph idx="1" type="body"/>
          </p:nvPr>
        </p:nvSpPr>
        <p:spPr>
          <a:xfrm>
            <a:off y="1600200" x="457200"/>
            <a:ext cy="4525963" cx="8229600"/>
          </a:xfrm>
          <a:prstGeom prst="rect">
            <a:avLst/>
          </a:prstGeom>
          <a:noFill/>
          <a:ln>
            <a:noFill/>
          </a:ln>
        </p:spPr>
        <p:txBody>
          <a:bodyPr bIns="45700" rIns="91425" lIns="91425" tIns="45700" anchor="t" anchorCtr="0">
            <a:noAutofit/>
          </a:bodyPr>
          <a:lstStyle/>
          <a:p>
            <a:pPr algn="l" rtl="0" lvl="0" marR="0" indent="-342900" marL="342900">
              <a:lnSpc>
                <a:spcPct val="80000"/>
              </a:lnSpc>
              <a:spcBef>
                <a:spcPts val="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3"/>
              </a:rPr>
              <a:t>Step One: Creating a Marketplace Account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4"/>
              </a:rPr>
              <a:t>Step Two: Starting a Marketplace Application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5"/>
              </a:rPr>
              <a:t>Step Three: Entering Household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6"/>
              </a:rPr>
              <a:t>Step Four: Entering Income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7"/>
              </a:rPr>
              <a:t>Step Five: Entering Additional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8"/>
              </a:rPr>
              <a:t>Step Six: Reviewing and Signing</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9"/>
              </a:rPr>
              <a:t>Step Seven: Reviewing Eligibility Notice</a:t>
            </a:r>
            <a:r>
              <a:rPr strike="noStrike" u="none" b="0" cap="none" baseline="0" sz="2250" lang="en-US" i="0">
                <a:solidFill>
                  <a:schemeClr val="dk1"/>
                </a:solidFill>
                <a:latin typeface="Calibri"/>
                <a:ea typeface="Calibri"/>
                <a:cs typeface="Calibri"/>
                <a:sym typeface="Calibri"/>
              </a:rPr>
              <a:t>    *next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0"/>
              </a:rPr>
              <a:t>Step Eight: Comparing and Choosing a Health Plan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1"/>
              </a:rPr>
              <a:t>Step Nine: Comparing and Choosing a Dental Plan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2"/>
              </a:rPr>
              <a:t>Step Ten: Making a Premium Payment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3"/>
              </a:rPr>
              <a:t>Other: Navigating Your Profile and Application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4"/>
              </a:rPr>
              <a:t>When to Contact Cover Lemay: Unique Situations</a:t>
            </a:r>
          </a:p>
          <a:p>
            <a:r>
              <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1" name="Shape 111"/>
        <p:cNvGrpSpPr/>
        <p:nvPr/>
      </p:nvGrpSpPr>
      <p:grpSpPr>
        <a:xfrm>
          <a:off y="0" x="0"/>
          <a:ext cy="0" cx="0"/>
          <a:chOff y="0" x="0"/>
          <a:chExt cy="0" cx="0"/>
        </a:xfrm>
      </p:grpSpPr>
      <p:pic>
        <p:nvPicPr>
          <p:cNvPr id="112" name="Shape 112"/>
          <p:cNvPicPr preferRelativeResize="0"/>
          <p:nvPr/>
        </p:nvPicPr>
        <p:blipFill rotWithShape="1">
          <a:blip r:embed="rId3"/>
          <a:srcRect t="0" b="0" r="0" l="0"/>
          <a:stretch/>
        </p:blipFill>
        <p:spPr>
          <a:xfrm>
            <a:off y="0" x="838200"/>
            <a:ext cy="5333999" cx="7513788"/>
          </a:xfrm>
          <a:prstGeom prst="rect">
            <a:avLst/>
          </a:prstGeom>
          <a:noFill/>
          <a:ln>
            <a:noFill/>
          </a:ln>
        </p:spPr>
      </p:pic>
      <p:sp>
        <p:nvSpPr>
          <p:cNvPr id="113" name="Shape 113"/>
          <p:cNvSpPr txBox="1"/>
          <p:nvPr/>
        </p:nvSpPr>
        <p:spPr>
          <a:xfrm>
            <a:off y="5486400" x="457200"/>
            <a:ext cy="1200329" cx="8305799"/>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Enter your information as it appears on your Social Security card. Enter an email address that you can immediately access to verify the creation of a Marketplace Account. </a:t>
            </a:r>
          </a:p>
        </p:txBody>
      </p:sp>
      <p:sp>
        <p:nvSpPr>
          <p:cNvPr id="114" name="Shape 114"/>
          <p:cNvSpPr txBox="1"/>
          <p:nvPr/>
        </p:nvSpPr>
        <p:spPr>
          <a:xfrm>
            <a:off y="3733800" x="7391400"/>
            <a:ext cy="923329" cx="1600199"/>
          </a:xfrm>
          <a:prstGeom prst="rect">
            <a:avLst/>
          </a:prstGeom>
          <a:noFill/>
          <a:ln w="9525"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800" lang="en-US" i="0">
                <a:solidFill>
                  <a:srgbClr val="FF0000"/>
                </a:solidFill>
                <a:latin typeface="Calibri"/>
                <a:ea typeface="Calibri"/>
                <a:cs typeface="Calibri"/>
                <a:sym typeface="Calibri"/>
              </a:rPr>
              <a:t>Create an email if you do not have one</a:t>
            </a:r>
          </a:p>
        </p:txBody>
      </p:sp>
      <p:cxnSp>
        <p:nvCxnSpPr>
          <p:cNvPr id="115" name="Shape 115"/>
          <p:cNvCxnSpPr/>
          <p:nvPr/>
        </p:nvCxnSpPr>
        <p:spPr>
          <a:xfrm rot="10800000">
            <a:off y="4495800" x="6705600"/>
            <a:ext cy="0" cx="609599"/>
          </a:xfrm>
          <a:prstGeom prst="straightConnector1">
            <a:avLst/>
          </a:prstGeom>
          <a:noFill/>
          <a:ln w="9525" cap="flat">
            <a:solidFill>
              <a:schemeClr val="dk1"/>
            </a:solidFill>
            <a:prstDash val="solid"/>
            <a:round/>
            <a:headEnd w="med" len="med" type="none"/>
            <a:tailEnd w="lg" len="lg" type="stealth"/>
          </a:ln>
        </p:spPr>
      </p:cxnSp>
      <p:sp>
        <p:nvSpPr>
          <p:cNvPr id="116" name="Shape 116"/>
          <p:cNvSpPr txBox="1"/>
          <p:nvPr/>
        </p:nvSpPr>
        <p:spPr>
          <a:xfrm>
            <a:off y="2971800" x="0"/>
            <a:ext cy="1815881" cx="914400"/>
          </a:xfrm>
          <a:prstGeom prst="rect">
            <a:avLst/>
          </a:prstGeom>
          <a:solidFill>
            <a:schemeClr val="lt1"/>
          </a:solidFill>
          <a:ln w="9525"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Click this box if you would like info</a:t>
            </a:r>
          </a:p>
          <a:p>
            <a:pPr algn="l" rtl="0" lvl="0" marR="0" indent="0" marL="0">
              <a:buSzPct val="25000"/>
              <a:buNone/>
            </a:pPr>
            <a:r>
              <a:rPr strike="noStrike" u="none" b="0" cap="none" baseline="0" sz="1600" lang="en-US" i="0">
                <a:solidFill>
                  <a:srgbClr val="FF0000"/>
                </a:solidFill>
                <a:latin typeface="Calibri"/>
                <a:ea typeface="Calibri"/>
                <a:cs typeface="Calibri"/>
                <a:sym typeface="Calibri"/>
              </a:rPr>
              <a:t>emailed to you</a:t>
            </a:r>
          </a:p>
        </p:txBody>
      </p:sp>
      <p:cxnSp>
        <p:nvCxnSpPr>
          <p:cNvPr id="117" name="Shape 117"/>
          <p:cNvCxnSpPr/>
          <p:nvPr/>
        </p:nvCxnSpPr>
        <p:spPr>
          <a:xfrm>
            <a:off y="4114800" x="838200"/>
            <a:ext cy="0" cx="304799"/>
          </a:xfrm>
          <a:prstGeom prst="straightConnector1">
            <a:avLst/>
          </a:prstGeom>
          <a:noFill/>
          <a:ln w="9525" cap="flat">
            <a:solidFill>
              <a:schemeClr val="dk1"/>
            </a:solidFill>
            <a:prstDash val="solid"/>
            <a:round/>
            <a:headEnd w="med" len="med" type="none"/>
            <a:tailEnd w="lg" len="lg" type="stealth"/>
          </a:ln>
        </p:spPr>
      </p:cxn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2" name="Shape 512"/>
        <p:cNvGrpSpPr/>
        <p:nvPr/>
      </p:nvGrpSpPr>
      <p:grpSpPr>
        <a:xfrm>
          <a:off y="0" x="0"/>
          <a:ext cy="0" cx="0"/>
          <a:chOff y="0" x="0"/>
          <a:chExt cy="0" cx="0"/>
        </a:xfrm>
      </p:grpSpPr>
      <p:sp>
        <p:nvSpPr>
          <p:cNvPr id="513" name="Shape 513"/>
          <p:cNvSpPr txBox="1"/>
          <p:nvPr>
            <p:ph type="title"/>
          </p:nvPr>
        </p:nvSpPr>
        <p:spPr>
          <a:xfrm>
            <a:off y="4406900" x="722312"/>
            <a:ext cy="1362075" cx="7772400"/>
          </a:xfrm>
          <a:prstGeom prst="rect">
            <a:avLst/>
          </a:prstGeom>
          <a:noFill/>
          <a:ln>
            <a:noFill/>
          </a:ln>
        </p:spPr>
        <p:txBody>
          <a:bodyPr bIns="45700" rIns="91425" lIns="91425" tIns="45700" anchor="t" anchorCtr="0">
            <a:noAutofit/>
          </a:bodyPr>
          <a:lstStyle/>
          <a:p>
            <a:pPr algn="l" rtl="0" lvl="0" marR="0" indent="0" marL="0">
              <a:spcBef>
                <a:spcPts val="0"/>
              </a:spcBef>
              <a:buClr>
                <a:schemeClr val="dk1"/>
              </a:buClr>
              <a:buSzPct val="25000"/>
              <a:buFont typeface="Calibri"/>
              <a:buNone/>
            </a:pPr>
            <a:r>
              <a:rPr strike="noStrike" u="none" b="1" cap="small" baseline="0" sz="4000" lang="en-US" i="0">
                <a:solidFill>
                  <a:schemeClr val="dk1"/>
                </a:solidFill>
                <a:latin typeface="Calibri"/>
                <a:ea typeface="Calibri"/>
                <a:cs typeface="Calibri"/>
                <a:sym typeface="Calibri"/>
              </a:rPr>
              <a:t>Reviewing Eligibility Notice</a:t>
            </a:r>
          </a:p>
        </p:txBody>
      </p:sp>
      <p:sp>
        <p:nvSpPr>
          <p:cNvPr id="514" name="Shape 514"/>
          <p:cNvSpPr txBox="1"/>
          <p:nvPr>
            <p:ph idx="1" type="body"/>
          </p:nvPr>
        </p:nvSpPr>
        <p:spPr>
          <a:xfrm>
            <a:off y="2906713" x="722312"/>
            <a:ext cy="1500187" cx="7772400"/>
          </a:xfrm>
          <a:prstGeom prst="rect">
            <a:avLst/>
          </a:prstGeom>
          <a:noFill/>
          <a:ln>
            <a:noFill/>
          </a:ln>
        </p:spPr>
        <p:txBody>
          <a:bodyPr bIns="45700" rIns="91425" lIns="91425" tIns="45700" anchor="b" anchorCtr="0">
            <a:noAutofit/>
          </a:bodyPr>
          <a:lstStyle/>
          <a:p>
            <a:pPr algn="l" rtl="0" lvl="0" marR="0" indent="0" marL="0">
              <a:spcBef>
                <a:spcPts val="0"/>
              </a:spcBef>
              <a:buClr>
                <a:srgbClr val="888888"/>
              </a:buClr>
              <a:buSzPct val="25000"/>
              <a:buFont typeface="Calibri"/>
              <a:buNone/>
            </a:pPr>
            <a:r>
              <a:rPr strike="noStrike" u="none" b="0" cap="none" baseline="0" sz="3200" lang="en-US" i="0">
                <a:solidFill>
                  <a:srgbClr val="888888"/>
                </a:solidFill>
                <a:latin typeface="Calibri"/>
                <a:ea typeface="Calibri"/>
                <a:cs typeface="Calibri"/>
                <a:sym typeface="Calibri"/>
              </a:rPr>
              <a:t>Step Seven:</a:t>
            </a:r>
            <a:r>
              <a:rPr strike="noStrike" u="none" b="0" cap="none" baseline="0" sz="2000" lang="en-US" i="0">
                <a:solidFill>
                  <a:srgbClr val="888888"/>
                </a:solidFill>
                <a:latin typeface="Calibri"/>
                <a:ea typeface="Calibri"/>
                <a:cs typeface="Calibri"/>
                <a:sym typeface="Calibri"/>
              </a:rPr>
              <a:t>	</a:t>
            </a:r>
          </a:p>
        </p:txBody>
      </p:sp>
      <p:sp>
        <p:nvSpPr>
          <p:cNvPr id="515" name="Shape 515"/>
          <p:cNvSpPr txBox="1"/>
          <p:nvPr>
            <p:ph idx="11" type="ftr"/>
          </p:nvPr>
        </p:nvSpPr>
        <p:spPr>
          <a:xfrm>
            <a:off y="6477000" x="2057400"/>
            <a:ext cy="381000" cx="5105399"/>
          </a:xfrm>
          <a:prstGeom prst="rect">
            <a:avLst/>
          </a:prstGeom>
          <a:noFill/>
          <a:ln>
            <a:noFill/>
          </a:ln>
        </p:spPr>
        <p:txBody>
          <a:bodyPr bIns="45700" rIns="91425" lIns="91425" tIns="45700" anchor="ctr" anchorCtr="0">
            <a:noAutofit/>
          </a:bodyPr>
          <a:lstStyle/>
          <a:p>
            <a:pPr algn="ctr" rtl="0" lvl="0" marR="0" indent="0" marL="0">
              <a:spcBef>
                <a:spcPts val="0"/>
              </a:spcBef>
              <a:buSzPct val="25000"/>
              <a:buNone/>
            </a:pPr>
            <a:r>
              <a:rPr strike="noStrike" u="sng" b="0" cap="none" baseline="0" sz="1200" lang="en-US" i="0">
                <a:solidFill>
                  <a:schemeClr val="hlink"/>
                </a:solidFill>
                <a:latin typeface="Calibri"/>
                <a:ea typeface="Calibri"/>
                <a:cs typeface="Calibri"/>
                <a:sym typeface="Calibri"/>
                <a:hlinkClick r:id="rId3"/>
              </a:rPr>
              <a:t>www.CoverLemay.com</a:t>
            </a:r>
            <a:r>
              <a:rPr strike="noStrike" u="none" b="0" cap="none" baseline="0" sz="1200" lang="en-US" i="0">
                <a:solidFill>
                  <a:srgbClr val="888888"/>
                </a:solidFill>
                <a:latin typeface="Calibri"/>
                <a:ea typeface="Calibri"/>
                <a:cs typeface="Calibri"/>
                <a:sym typeface="Calibri"/>
              </a:rPr>
              <a:t> ▪ (314) 691-7469 ▪ </a:t>
            </a:r>
            <a:r>
              <a:rPr strike="noStrike" u="sng" b="0" cap="none" baseline="0" sz="1200" lang="en-US" i="0">
                <a:solidFill>
                  <a:schemeClr val="hlink"/>
                </a:solidFill>
                <a:latin typeface="Calibri"/>
                <a:ea typeface="Calibri"/>
                <a:cs typeface="Calibri"/>
                <a:sym typeface="Calibri"/>
                <a:hlinkClick r:id="rId4"/>
              </a:rPr>
              <a:t>CoverLemay@gmail.com</a:t>
            </a:r>
          </a:p>
          <a:p>
            <a:pPr algn="ctr" rtl="0" lvl="0" marR="0" indent="0" marL="0">
              <a:buSzPct val="25000"/>
              <a:buNone/>
            </a:pPr>
            <a:r>
              <a:rPr strike="noStrike" u="none" b="0" cap="none" baseline="0" sz="1200" lang="en-US" i="0">
                <a:solidFill>
                  <a:srgbClr val="888888"/>
                </a:solidFill>
                <a:latin typeface="Calibri"/>
                <a:ea typeface="Calibri"/>
                <a:cs typeface="Calibri"/>
                <a:sym typeface="Calibri"/>
              </a:rPr>
              <a:t> </a:t>
            </a:r>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9" name="Shape 519"/>
        <p:cNvGrpSpPr/>
        <p:nvPr/>
      </p:nvGrpSpPr>
      <p:grpSpPr>
        <a:xfrm>
          <a:off y="0" x="0"/>
          <a:ext cy="0" cx="0"/>
          <a:chOff y="0" x="0"/>
          <a:chExt cy="0" cx="0"/>
        </a:xfrm>
      </p:grpSpPr>
      <p:pic>
        <p:nvPicPr>
          <p:cNvPr id="520" name="Shape 520"/>
          <p:cNvPicPr preferRelativeResize="0"/>
          <p:nvPr/>
        </p:nvPicPr>
        <p:blipFill rotWithShape="1">
          <a:blip r:embed="rId3"/>
          <a:srcRect t="0" b="0" r="0" l="0"/>
          <a:stretch/>
        </p:blipFill>
        <p:spPr>
          <a:xfrm>
            <a:off y="0" x="914400"/>
            <a:ext cy="5659783" cx="7196137"/>
          </a:xfrm>
          <a:prstGeom prst="rect">
            <a:avLst/>
          </a:prstGeom>
          <a:noFill/>
          <a:ln>
            <a:noFill/>
          </a:ln>
        </p:spPr>
      </p:pic>
      <p:sp>
        <p:nvSpPr>
          <p:cNvPr id="521" name="Shape 521"/>
          <p:cNvSpPr/>
          <p:nvPr/>
        </p:nvSpPr>
        <p:spPr>
          <a:xfrm>
            <a:off y="2209800" x="29718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522" name="Shape 522"/>
          <p:cNvSpPr txBox="1"/>
          <p:nvPr/>
        </p:nvSpPr>
        <p:spPr>
          <a:xfrm>
            <a:off y="5562600" x="609600"/>
            <a:ext cy="1200329" cx="82296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You will see this screen if</a:t>
            </a:r>
            <a:r>
              <a:rPr strike="noStrike" u="none" b="0" cap="none" baseline="0" sz="1800" lang="en-US" i="0">
                <a:solidFill>
                  <a:schemeClr val="dk1"/>
                </a:solidFill>
                <a:latin typeface="Calibri"/>
                <a:ea typeface="Calibri"/>
                <a:cs typeface="Calibri"/>
                <a:sym typeface="Calibri"/>
              </a:rPr>
              <a:t> </a:t>
            </a:r>
            <a:r>
              <a:rPr strike="noStrike" u="none" b="0" cap="none" baseline="0" sz="2400" lang="en-US" i="0">
                <a:solidFill>
                  <a:schemeClr val="dk1"/>
                </a:solidFill>
                <a:latin typeface="Calibri"/>
                <a:ea typeface="Calibri"/>
                <a:cs typeface="Calibri"/>
                <a:sym typeface="Calibri"/>
              </a:rPr>
              <a:t>your</a:t>
            </a:r>
            <a:r>
              <a:rPr strike="noStrike" u="none" b="0" cap="none" baseline="0" sz="1800" lang="en-US" i="0">
                <a:solidFill>
                  <a:schemeClr val="dk1"/>
                </a:solidFill>
                <a:latin typeface="Calibri"/>
                <a:ea typeface="Calibri"/>
                <a:cs typeface="Calibri"/>
                <a:sym typeface="Calibri"/>
              </a:rPr>
              <a:t> </a:t>
            </a:r>
            <a:r>
              <a:rPr strike="noStrike" u="none" b="0" cap="none" baseline="0" sz="2400" lang="en-US" i="0">
                <a:solidFill>
                  <a:schemeClr val="dk1"/>
                </a:solidFill>
                <a:latin typeface="Calibri"/>
                <a:ea typeface="Calibri"/>
                <a:cs typeface="Calibri"/>
                <a:sym typeface="Calibri"/>
              </a:rPr>
              <a:t>application has been successfully submitted and received. Click “View Eligibility Results” </a:t>
            </a:r>
            <a:r>
              <a:rPr strike="noStrike" u="none" b="1" cap="none" baseline="0" sz="2400" lang="en-US" i="0">
                <a:solidFill>
                  <a:schemeClr val="dk1"/>
                </a:solidFill>
                <a:latin typeface="Calibri"/>
                <a:ea typeface="Calibri"/>
                <a:cs typeface="Calibri"/>
                <a:sym typeface="Calibri"/>
              </a:rPr>
              <a:t>before</a:t>
            </a:r>
            <a:r>
              <a:rPr strike="noStrike" u="none" b="0" cap="none" baseline="0" sz="2400" lang="en-US" i="0">
                <a:solidFill>
                  <a:schemeClr val="dk1"/>
                </a:solidFill>
                <a:latin typeface="Calibri"/>
                <a:ea typeface="Calibri"/>
                <a:cs typeface="Calibri"/>
                <a:sym typeface="Calibri"/>
              </a:rPr>
              <a:t> choosing “Continue to Enrollment”.</a:t>
            </a:r>
          </a:p>
        </p:txBody>
      </p:sp>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6" name="Shape 526"/>
        <p:cNvGrpSpPr/>
        <p:nvPr/>
      </p:nvGrpSpPr>
      <p:grpSpPr>
        <a:xfrm>
          <a:off y="0" x="0"/>
          <a:ext cy="0" cx="0"/>
          <a:chOff y="0" x="0"/>
          <a:chExt cy="0" cx="0"/>
        </a:xfrm>
      </p:grpSpPr>
      <p:pic>
        <p:nvPicPr>
          <p:cNvPr id="527" name="Shape 527"/>
          <p:cNvPicPr preferRelativeResize="0"/>
          <p:nvPr/>
        </p:nvPicPr>
        <p:blipFill rotWithShape="1">
          <a:blip r:embed="rId3"/>
          <a:srcRect t="0" b="0" r="0" l="0"/>
          <a:stretch/>
        </p:blipFill>
        <p:spPr>
          <a:xfrm>
            <a:off y="0" x="381000"/>
            <a:ext cy="5870157" cx="8534399"/>
          </a:xfrm>
          <a:prstGeom prst="rect">
            <a:avLst/>
          </a:prstGeom>
          <a:noFill/>
          <a:ln>
            <a:noFill/>
          </a:ln>
        </p:spPr>
      </p:pic>
      <p:sp>
        <p:nvSpPr>
          <p:cNvPr id="528" name="Shape 528"/>
          <p:cNvSpPr/>
          <p:nvPr/>
        </p:nvSpPr>
        <p:spPr>
          <a:xfrm>
            <a:off y="381000" x="1905000"/>
            <a:ext cy="152399" cx="8381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529" name="Shape 529"/>
          <p:cNvSpPr/>
          <p:nvPr/>
        </p:nvSpPr>
        <p:spPr>
          <a:xfrm>
            <a:off y="4419600" x="914400"/>
            <a:ext cy="152399" cx="8381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530" name="Shape 530"/>
          <p:cNvSpPr/>
          <p:nvPr/>
        </p:nvSpPr>
        <p:spPr>
          <a:xfrm>
            <a:off y="762000" x="1219200"/>
            <a:ext cy="152399" cx="8381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531" name="Shape 531"/>
          <p:cNvSpPr/>
          <p:nvPr/>
        </p:nvSpPr>
        <p:spPr>
          <a:xfrm>
            <a:off y="4572000" x="3200400"/>
            <a:ext cy="152399" cx="228600"/>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532" name="Shape 532"/>
          <p:cNvSpPr/>
          <p:nvPr/>
        </p:nvSpPr>
        <p:spPr>
          <a:xfrm>
            <a:off y="4419600" x="4038600"/>
            <a:ext cy="152399" cx="228600"/>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533" name="Shape 533"/>
          <p:cNvSpPr txBox="1"/>
          <p:nvPr/>
        </p:nvSpPr>
        <p:spPr>
          <a:xfrm>
            <a:off y="5562600" x="0"/>
            <a:ext cy="1323439" cx="8839199"/>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000" lang="en-US" i="0">
                <a:solidFill>
                  <a:schemeClr val="dk1"/>
                </a:solidFill>
                <a:latin typeface="Calibri"/>
                <a:ea typeface="Calibri"/>
                <a:cs typeface="Calibri"/>
                <a:sym typeface="Calibri"/>
              </a:rPr>
              <a:t>After submitting the application, click the “View Eligibility Results” button and download the PDF file. The file will state your application ID and results below. If additional information is required to complete your application, specific instructions will be provided. </a:t>
            </a:r>
          </a:p>
        </p:txBody>
      </p:sp>
      <p:sp>
        <p:nvSpPr>
          <p:cNvPr id="534" name="Shape 534"/>
          <p:cNvSpPr txBox="1"/>
          <p:nvPr/>
        </p:nvSpPr>
        <p:spPr>
          <a:xfrm>
            <a:off y="2819400" x="4953000"/>
            <a:ext cy="830996" cx="3200399"/>
          </a:xfrm>
          <a:prstGeom prst="rect">
            <a:avLst/>
          </a:prstGeom>
          <a:solidFill>
            <a:schemeClr val="lt1"/>
          </a:solidFill>
          <a:ln w="25400"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States per individual eligibility to participate in the Marketplace and any subsidies available.</a:t>
            </a:r>
          </a:p>
        </p:txBody>
      </p:sp>
      <p:cxnSp>
        <p:nvCxnSpPr>
          <p:cNvPr id="535" name="Shape 535"/>
          <p:cNvCxnSpPr/>
          <p:nvPr/>
        </p:nvCxnSpPr>
        <p:spPr>
          <a:xfrm flipH="1">
            <a:off y="3657600" x="4572000"/>
            <a:ext cy="685799" cx="609599"/>
          </a:xfrm>
          <a:prstGeom prst="straightConnector1">
            <a:avLst/>
          </a:prstGeom>
          <a:noFill/>
          <a:ln w="9525" cap="flat">
            <a:solidFill>
              <a:schemeClr val="dk1"/>
            </a:solidFill>
            <a:prstDash val="solid"/>
            <a:round/>
            <a:headEnd w="med" len="med" type="none"/>
            <a:tailEnd w="lg" len="lg" type="stealth"/>
          </a:ln>
        </p:spPr>
      </p:cxnSp>
      <p:cxnSp>
        <p:nvCxnSpPr>
          <p:cNvPr id="536" name="Shape 536"/>
          <p:cNvCxnSpPr/>
          <p:nvPr/>
        </p:nvCxnSpPr>
        <p:spPr>
          <a:xfrm flipH="1">
            <a:off y="3048000" x="2133600"/>
            <a:ext cy="1447800" cx="2743199"/>
          </a:xfrm>
          <a:prstGeom prst="straightConnector1">
            <a:avLst/>
          </a:prstGeom>
          <a:noFill/>
          <a:ln w="9525" cap="flat">
            <a:solidFill>
              <a:schemeClr val="dk1"/>
            </a:solidFill>
            <a:prstDash val="solid"/>
            <a:round/>
            <a:headEnd w="med" len="med" type="none"/>
            <a:tailEnd w="lg" len="lg" type="stealth"/>
          </a:ln>
        </p:spPr>
      </p:cxn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0" name="Shape 540"/>
        <p:cNvGrpSpPr/>
        <p:nvPr/>
      </p:nvGrpSpPr>
      <p:grpSpPr>
        <a:xfrm>
          <a:off y="0" x="0"/>
          <a:ext cy="0" cx="0"/>
          <a:chOff y="0" x="0"/>
          <a:chExt cy="0" cx="0"/>
        </a:xfrm>
      </p:grpSpPr>
      <p:pic>
        <p:nvPicPr>
          <p:cNvPr id="541" name="Shape 541"/>
          <p:cNvPicPr preferRelativeResize="0"/>
          <p:nvPr/>
        </p:nvPicPr>
        <p:blipFill rotWithShape="1">
          <a:blip r:embed="rId3"/>
          <a:srcRect t="0" b="0" r="0" l="0"/>
          <a:stretch/>
        </p:blipFill>
        <p:spPr>
          <a:xfrm>
            <a:off y="0" x="119063"/>
            <a:ext cy="5991224" cx="8904287"/>
          </a:xfrm>
          <a:prstGeom prst="rect">
            <a:avLst/>
          </a:prstGeom>
          <a:noFill/>
          <a:ln>
            <a:noFill/>
          </a:ln>
        </p:spPr>
      </p:pic>
      <p:sp>
        <p:nvSpPr>
          <p:cNvPr id="542" name="Shape 542"/>
          <p:cNvSpPr txBox="1"/>
          <p:nvPr/>
        </p:nvSpPr>
        <p:spPr>
          <a:xfrm>
            <a:off y="5715000" x="0"/>
            <a:ext cy="1200329" cx="9144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1800" lang="en-US" i="0">
                <a:solidFill>
                  <a:schemeClr val="dk1"/>
                </a:solidFill>
                <a:latin typeface="Calibri"/>
                <a:ea typeface="Calibri"/>
                <a:cs typeface="Calibri"/>
                <a:sym typeface="Calibri"/>
              </a:rPr>
              <a:t>If you are required to submit additional documents to verify identity, income, or other information, it will be stated here with instructions on how to mail or upload the information online. Otherwise, the next step is to choose a health plan by clicking “Continue to Enrollment” in your Marketplace account.</a:t>
            </a:r>
          </a:p>
        </p:txBody>
      </p:sp>
      <p:sp>
        <p:nvSpPr>
          <p:cNvPr id="543" name="Shape 543"/>
          <p:cNvSpPr/>
          <p:nvPr/>
        </p:nvSpPr>
        <p:spPr>
          <a:xfrm>
            <a:off y="457200" x="1143000"/>
            <a:ext cy="152399" cx="9905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7" name="Shape 547"/>
        <p:cNvGrpSpPr/>
        <p:nvPr/>
      </p:nvGrpSpPr>
      <p:grpSpPr>
        <a:xfrm>
          <a:off y="0" x="0"/>
          <a:ext cy="0" cx="0"/>
          <a:chOff y="0" x="0"/>
          <a:chExt cy="0" cx="0"/>
        </a:xfrm>
      </p:grpSpPr>
      <p:pic>
        <p:nvPicPr>
          <p:cNvPr id="548" name="Shape 548"/>
          <p:cNvPicPr preferRelativeResize="0"/>
          <p:nvPr/>
        </p:nvPicPr>
        <p:blipFill rotWithShape="1">
          <a:blip r:embed="rId3"/>
          <a:srcRect t="0" b="0" r="0" l="0"/>
          <a:stretch/>
        </p:blipFill>
        <p:spPr>
          <a:xfrm>
            <a:off y="-76200" x="838200"/>
            <a:ext cy="5540532" cx="7737474"/>
          </a:xfrm>
          <a:prstGeom prst="rect">
            <a:avLst/>
          </a:prstGeom>
          <a:noFill/>
          <a:ln>
            <a:noFill/>
          </a:ln>
        </p:spPr>
      </p:pic>
      <p:sp>
        <p:nvSpPr>
          <p:cNvPr id="549" name="Shape 549"/>
          <p:cNvSpPr txBox="1"/>
          <p:nvPr/>
        </p:nvSpPr>
        <p:spPr>
          <a:xfrm>
            <a:off y="5638800" x="0"/>
            <a:ext cy="1200329" cx="9144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1800" lang="en-US" i="0">
                <a:solidFill>
                  <a:schemeClr val="dk1"/>
                </a:solidFill>
                <a:latin typeface="Calibri"/>
                <a:ea typeface="Calibri"/>
                <a:cs typeface="Calibri"/>
                <a:sym typeface="Calibri"/>
              </a:rPr>
              <a:t>If you are required to submit additional documentation and plan to mail in the information, you must include the following: 1) First page with the application ID number. 2) Any pages that state eligibility of applicants. 3) Any pages that state your next steps and required documentation to complete application. 4) This barcode.</a:t>
            </a:r>
          </a:p>
        </p:txBody>
      </p:sp>
      <p:sp>
        <p:nvSpPr>
          <p:cNvPr id="550" name="Shape 550"/>
          <p:cNvSpPr/>
          <p:nvPr/>
        </p:nvSpPr>
        <p:spPr>
          <a:xfrm>
            <a:off y="5105400" x="44958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551" name="Shape 551"/>
          <p:cNvSpPr txBox="1"/>
          <p:nvPr/>
        </p:nvSpPr>
        <p:spPr>
          <a:xfrm>
            <a:off y="3733800" x="6629400"/>
            <a:ext cy="1569660" cx="1676399"/>
          </a:xfrm>
          <a:prstGeom prst="rect">
            <a:avLst/>
          </a:prstGeom>
          <a:solidFill>
            <a:schemeClr val="lt1"/>
          </a:solidFill>
          <a:ln w="25400"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Print this page when mailing anything; your application ID will appear below the barcode.</a:t>
            </a:r>
          </a:p>
        </p:txBody>
      </p:sp>
      <p:cxnSp>
        <p:nvCxnSpPr>
          <p:cNvPr id="552" name="Shape 552"/>
          <p:cNvCxnSpPr/>
          <p:nvPr/>
        </p:nvCxnSpPr>
        <p:spPr>
          <a:xfrm rot="10800000">
            <a:off y="5181600" x="5410199"/>
            <a:ext cy="0" cx="1143000"/>
          </a:xfrm>
          <a:prstGeom prst="straightConnector1">
            <a:avLst/>
          </a:prstGeom>
          <a:noFill/>
          <a:ln w="9525" cap="flat">
            <a:solidFill>
              <a:schemeClr val="dk1"/>
            </a:solidFill>
            <a:prstDash val="solid"/>
            <a:round/>
            <a:headEnd w="med" len="med" type="none"/>
            <a:tailEnd w="lg" len="lg" type="stealth"/>
          </a:ln>
        </p:spPr>
      </p:cxnSp>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6" name="Shape 556"/>
        <p:cNvGrpSpPr/>
        <p:nvPr/>
      </p:nvGrpSpPr>
      <p:grpSpPr>
        <a:xfrm>
          <a:off y="0" x="0"/>
          <a:ext cy="0" cx="0"/>
          <a:chOff y="0" x="0"/>
          <a:chExt cy="0" cx="0"/>
        </a:xfrm>
      </p:grpSpPr>
      <p:pic>
        <p:nvPicPr>
          <p:cNvPr id="557" name="Shape 557"/>
          <p:cNvPicPr preferRelativeResize="0"/>
          <p:nvPr/>
        </p:nvPicPr>
        <p:blipFill rotWithShape="1">
          <a:blip r:embed="rId3"/>
          <a:srcRect t="0" b="0" r="0" l="0"/>
          <a:stretch/>
        </p:blipFill>
        <p:spPr>
          <a:xfrm>
            <a:off y="0" x="0"/>
            <a:ext cy="6858000" cx="7480163"/>
          </a:xfrm>
          <a:prstGeom prst="rect">
            <a:avLst/>
          </a:prstGeom>
          <a:noFill/>
          <a:ln>
            <a:noFill/>
          </a:ln>
        </p:spPr>
      </p:pic>
      <p:sp>
        <p:nvSpPr>
          <p:cNvPr id="558" name="Shape 558"/>
          <p:cNvSpPr txBox="1"/>
          <p:nvPr/>
        </p:nvSpPr>
        <p:spPr>
          <a:xfrm>
            <a:off y="685800" x="7467600"/>
            <a:ext cy="4247316" cx="1676399"/>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1800" lang="en-US" i="0">
                <a:solidFill>
                  <a:schemeClr val="dk1"/>
                </a:solidFill>
                <a:latin typeface="Calibri"/>
                <a:ea typeface="Calibri"/>
                <a:cs typeface="Calibri"/>
                <a:sym typeface="Calibri"/>
              </a:rPr>
              <a:t>If anything appears incorrect, contact Cover Lemay at (314) 691-7469, </a:t>
            </a:r>
            <a:r>
              <a:rPr strike="noStrike" u="sng" b="0" cap="none" baseline="0" sz="1800" lang="en-US" i="0">
                <a:solidFill>
                  <a:schemeClr val="hlink"/>
                </a:solidFill>
                <a:latin typeface="Calibri"/>
                <a:ea typeface="Calibri"/>
                <a:cs typeface="Calibri"/>
                <a:sym typeface="Calibri"/>
                <a:hlinkClick r:id="rId4"/>
              </a:rPr>
              <a:t>www.CoverLemay.com</a:t>
            </a:r>
            <a:r>
              <a:rPr strike="noStrike" u="none" b="0" cap="none" baseline="0" sz="1800" lang="en-US" i="0">
                <a:solidFill>
                  <a:schemeClr val="dk1"/>
                </a:solidFill>
                <a:latin typeface="Calibri"/>
                <a:ea typeface="Calibri"/>
                <a:cs typeface="Calibri"/>
                <a:sym typeface="Calibri"/>
              </a:rPr>
              <a:t>, or </a:t>
            </a:r>
            <a:r>
              <a:rPr strike="noStrike" u="sng" b="0" cap="none" baseline="0" sz="1800" lang="en-US" i="0">
                <a:solidFill>
                  <a:schemeClr val="hlink"/>
                </a:solidFill>
                <a:latin typeface="Calibri"/>
                <a:ea typeface="Calibri"/>
                <a:cs typeface="Calibri"/>
                <a:sym typeface="Calibri"/>
                <a:hlinkClick r:id="rId5"/>
              </a:rPr>
              <a:t>CoverLemay@gmail.com</a:t>
            </a:r>
            <a:r>
              <a:rPr strike="noStrike" u="none" b="0" cap="none" baseline="0" sz="1800" lang="en-US" i="0">
                <a:solidFill>
                  <a:schemeClr val="dk1"/>
                </a:solidFill>
                <a:latin typeface="Calibri"/>
                <a:ea typeface="Calibri"/>
                <a:cs typeface="Calibri"/>
                <a:sym typeface="Calibri"/>
              </a:rPr>
              <a:t> for a Certified Application Counselor to assist you with the process.</a:t>
            </a:r>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2" name="Shape 562"/>
        <p:cNvGrpSpPr/>
        <p:nvPr/>
      </p:nvGrpSpPr>
      <p:grpSpPr>
        <a:xfrm>
          <a:off y="0" x="0"/>
          <a:ext cy="0" cx="0"/>
          <a:chOff y="0" x="0"/>
          <a:chExt cy="0" cx="0"/>
        </a:xfrm>
      </p:grpSpPr>
      <p:pic>
        <p:nvPicPr>
          <p:cNvPr id="563" name="Shape 563"/>
          <p:cNvPicPr preferRelativeResize="0"/>
          <p:nvPr/>
        </p:nvPicPr>
        <p:blipFill rotWithShape="1">
          <a:blip r:embed="rId3"/>
          <a:srcRect t="0" b="0" r="0" l="0"/>
          <a:stretch/>
        </p:blipFill>
        <p:spPr>
          <a:xfrm>
            <a:off y="0" x="3"/>
            <a:ext cy="6858000" cx="6429712"/>
          </a:xfrm>
          <a:prstGeom prst="rect">
            <a:avLst/>
          </a:prstGeom>
          <a:noFill/>
          <a:ln>
            <a:noFill/>
          </a:ln>
        </p:spPr>
      </p:pic>
      <p:sp>
        <p:nvSpPr>
          <p:cNvPr id="564" name="Shape 564"/>
          <p:cNvSpPr txBox="1"/>
          <p:nvPr/>
        </p:nvSpPr>
        <p:spPr>
          <a:xfrm>
            <a:off y="0" x="6477000"/>
            <a:ext cy="1323439" cx="2666999"/>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000" lang="en-US" i="0">
                <a:solidFill>
                  <a:schemeClr val="dk1"/>
                </a:solidFill>
                <a:latin typeface="Calibri"/>
                <a:ea typeface="Calibri"/>
                <a:cs typeface="Calibri"/>
                <a:sym typeface="Calibri"/>
              </a:rPr>
              <a:t>This is the screen that appears after choosing “Continue to Enrollment”.</a:t>
            </a:r>
          </a:p>
        </p:txBody>
      </p:sp>
      <p:sp>
        <p:nvSpPr>
          <p:cNvPr id="565" name="Shape 565"/>
          <p:cNvSpPr txBox="1"/>
          <p:nvPr/>
        </p:nvSpPr>
        <p:spPr>
          <a:xfrm>
            <a:off y="1447800" x="7315200"/>
            <a:ext cy="584774" cx="1828800"/>
          </a:xfrm>
          <a:prstGeom prst="rect">
            <a:avLst/>
          </a:prstGeom>
          <a:solidFill>
            <a:schemeClr val="lt1"/>
          </a:solidFill>
          <a:ln w="25400"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Check for action items to complete</a:t>
            </a:r>
          </a:p>
        </p:txBody>
      </p:sp>
      <p:cxnSp>
        <p:nvCxnSpPr>
          <p:cNvPr id="566" name="Shape 566"/>
          <p:cNvCxnSpPr/>
          <p:nvPr/>
        </p:nvCxnSpPr>
        <p:spPr>
          <a:xfrm rot="10800000">
            <a:off y="1676400" x="6476999"/>
            <a:ext cy="0" cx="762000"/>
          </a:xfrm>
          <a:prstGeom prst="straightConnector1">
            <a:avLst/>
          </a:prstGeom>
          <a:noFill/>
          <a:ln w="9525" cap="flat">
            <a:solidFill>
              <a:schemeClr val="dk1"/>
            </a:solidFill>
            <a:prstDash val="solid"/>
            <a:round/>
            <a:headEnd w="med" len="med" type="none"/>
            <a:tailEnd w="lg" len="lg" type="stealth"/>
          </a:ln>
        </p:spPr>
      </p:cxnSp>
      <p:sp>
        <p:nvSpPr>
          <p:cNvPr id="567" name="Shape 567"/>
          <p:cNvSpPr txBox="1"/>
          <p:nvPr/>
        </p:nvSpPr>
        <p:spPr>
          <a:xfrm>
            <a:off y="2438400" x="7315200"/>
            <a:ext cy="1077217" cx="1828800"/>
          </a:xfrm>
          <a:prstGeom prst="rect">
            <a:avLst/>
          </a:prstGeom>
          <a:solidFill>
            <a:schemeClr val="lt1"/>
          </a:solidFill>
          <a:ln w="25400"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Review this chart for enrollment deadlines and effective coverage</a:t>
            </a:r>
          </a:p>
        </p:txBody>
      </p:sp>
      <p:cxnSp>
        <p:nvCxnSpPr>
          <p:cNvPr id="568" name="Shape 568"/>
          <p:cNvCxnSpPr>
            <a:stCxn id="567" idx="1"/>
          </p:cNvCxnSpPr>
          <p:nvPr/>
        </p:nvCxnSpPr>
        <p:spPr>
          <a:xfrm rot="10800000">
            <a:off y="2971799" x="6553199"/>
            <a:ext cy="5209" cx="762000"/>
          </a:xfrm>
          <a:prstGeom prst="straightConnector1">
            <a:avLst/>
          </a:prstGeom>
          <a:noFill/>
          <a:ln w="9525" cap="flat">
            <a:solidFill>
              <a:schemeClr val="dk1"/>
            </a:solidFill>
            <a:prstDash val="solid"/>
            <a:round/>
            <a:headEnd w="med" len="med" type="none"/>
            <a:tailEnd w="lg" len="lg" type="stealth"/>
          </a:ln>
        </p:spPr>
      </p:cxnSp>
      <p:sp>
        <p:nvSpPr>
          <p:cNvPr id="569" name="Shape 569"/>
          <p:cNvSpPr txBox="1"/>
          <p:nvPr/>
        </p:nvSpPr>
        <p:spPr>
          <a:xfrm>
            <a:off y="3886200" x="7391400"/>
            <a:ext cy="1323439" cx="1752600"/>
          </a:xfrm>
          <a:prstGeom prst="rect">
            <a:avLst/>
          </a:prstGeom>
          <a:solidFill>
            <a:schemeClr val="lt1"/>
          </a:solidFill>
          <a:ln w="25400"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Start with the box that says “Set” and is green to continue with enrollment</a:t>
            </a:r>
          </a:p>
        </p:txBody>
      </p:sp>
      <p:cxnSp>
        <p:nvCxnSpPr>
          <p:cNvPr id="570" name="Shape 570"/>
          <p:cNvCxnSpPr/>
          <p:nvPr/>
        </p:nvCxnSpPr>
        <p:spPr>
          <a:xfrm rot="10800000">
            <a:off y="4953000" x="6553199"/>
            <a:ext cy="0" cx="762000"/>
          </a:xfrm>
          <a:prstGeom prst="straightConnector1">
            <a:avLst/>
          </a:prstGeom>
          <a:noFill/>
          <a:ln w="9525" cap="flat">
            <a:solidFill>
              <a:schemeClr val="dk1"/>
            </a:solidFill>
            <a:prstDash val="solid"/>
            <a:round/>
            <a:headEnd w="med" len="med" type="none"/>
            <a:tailEnd w="lg" len="lg" type="stealth"/>
          </a:ln>
        </p:spPr>
      </p:cxnSp>
      <p:sp>
        <p:nvSpPr>
          <p:cNvPr id="571" name="Shape 571"/>
          <p:cNvSpPr txBox="1"/>
          <p:nvPr/>
        </p:nvSpPr>
        <p:spPr>
          <a:xfrm>
            <a:off y="5288339" x="7391400"/>
            <a:ext cy="1569660" cx="1752600"/>
          </a:xfrm>
          <a:prstGeom prst="rect">
            <a:avLst/>
          </a:prstGeom>
          <a:solidFill>
            <a:schemeClr val="lt1"/>
          </a:solidFill>
          <a:ln w="25400"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These additional boxes will become available after completing “Set premium tax credit usage”</a:t>
            </a:r>
          </a:p>
        </p:txBody>
      </p:sp>
      <p:cxnSp>
        <p:nvCxnSpPr>
          <p:cNvPr id="572" name="Shape 572"/>
          <p:cNvCxnSpPr/>
          <p:nvPr/>
        </p:nvCxnSpPr>
        <p:spPr>
          <a:xfrm rot="10800000">
            <a:off y="6172200" x="6553199"/>
            <a:ext cy="0" cx="762000"/>
          </a:xfrm>
          <a:prstGeom prst="straightConnector1">
            <a:avLst/>
          </a:prstGeom>
          <a:noFill/>
          <a:ln w="9525" cap="flat">
            <a:solidFill>
              <a:schemeClr val="dk1"/>
            </a:solidFill>
            <a:prstDash val="solid"/>
            <a:round/>
            <a:headEnd w="med" len="med" type="none"/>
            <a:tailEnd w="lg" len="lg" type="stealth"/>
          </a:ln>
        </p:spPr>
      </p:cxn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6" name="Shape 576"/>
        <p:cNvGrpSpPr/>
        <p:nvPr/>
      </p:nvGrpSpPr>
      <p:grpSpPr>
        <a:xfrm>
          <a:off y="0" x="0"/>
          <a:ext cy="0" cx="0"/>
          <a:chOff y="0" x="0"/>
          <a:chExt cy="0" cx="0"/>
        </a:xfrm>
      </p:grpSpPr>
      <p:pic>
        <p:nvPicPr>
          <p:cNvPr id="577" name="Shape 577"/>
          <p:cNvPicPr preferRelativeResize="0"/>
          <p:nvPr/>
        </p:nvPicPr>
        <p:blipFill rotWithShape="1">
          <a:blip r:embed="rId3"/>
          <a:srcRect t="0" b="0" r="0" l="0"/>
          <a:stretch/>
        </p:blipFill>
        <p:spPr>
          <a:xfrm>
            <a:off y="0" x="381000"/>
            <a:ext cy="4943475" cx="8389936"/>
          </a:xfrm>
          <a:prstGeom prst="rect">
            <a:avLst/>
          </a:prstGeom>
          <a:noFill/>
          <a:ln>
            <a:noFill/>
          </a:ln>
        </p:spPr>
      </p:pic>
      <p:sp>
        <p:nvSpPr>
          <p:cNvPr id="578" name="Shape 578"/>
          <p:cNvSpPr txBox="1"/>
          <p:nvPr/>
        </p:nvSpPr>
        <p:spPr>
          <a:xfrm>
            <a:off y="4800600" x="0"/>
            <a:ext cy="2123657" cx="9144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200" lang="en-US" i="0">
                <a:solidFill>
                  <a:schemeClr val="dk1"/>
                </a:solidFill>
                <a:latin typeface="Calibri"/>
                <a:ea typeface="Calibri"/>
                <a:cs typeface="Calibri"/>
                <a:sym typeface="Calibri"/>
              </a:rPr>
              <a:t>Answer this question prior to viewing your plans and premium costs. The Affordable Care Act protects consumers by only allowing insurance companies to change premium costs based on age, geographic location, and tobacco usage. You cannot be denied health insurance coverage based on pre-existing conditions. Your insurance can be revoked if there is proof that you did not answer this question truthfully.</a:t>
            </a:r>
          </a:p>
        </p:txBody>
      </p:sp>
      <p:sp>
        <p:nvSpPr>
          <p:cNvPr id="579" name="Shape 579"/>
          <p:cNvSpPr/>
          <p:nvPr/>
        </p:nvSpPr>
        <p:spPr>
          <a:xfrm>
            <a:off y="3048000" x="2286000"/>
            <a:ext cy="152399" cx="12191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3" name="Shape 583"/>
        <p:cNvGrpSpPr/>
        <p:nvPr/>
      </p:nvGrpSpPr>
      <p:grpSpPr>
        <a:xfrm>
          <a:off y="0" x="0"/>
          <a:ext cy="0" cx="0"/>
          <a:chOff y="0" x="0"/>
          <a:chExt cy="0" cx="0"/>
        </a:xfrm>
      </p:grpSpPr>
      <p:sp>
        <p:nvSpPr>
          <p:cNvPr id="584" name="Shape 584"/>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spcBef>
                <a:spcPts val="0"/>
              </a:spcBef>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Table of Contents</a:t>
            </a:r>
          </a:p>
        </p:txBody>
      </p:sp>
      <p:sp>
        <p:nvSpPr>
          <p:cNvPr id="585" name="Shape 585"/>
          <p:cNvSpPr txBox="1"/>
          <p:nvPr>
            <p:ph idx="1" type="body"/>
          </p:nvPr>
        </p:nvSpPr>
        <p:spPr>
          <a:xfrm>
            <a:off y="1600200" x="457200"/>
            <a:ext cy="4525963" cx="8229600"/>
          </a:xfrm>
          <a:prstGeom prst="rect">
            <a:avLst/>
          </a:prstGeom>
          <a:noFill/>
          <a:ln>
            <a:noFill/>
          </a:ln>
        </p:spPr>
        <p:txBody>
          <a:bodyPr bIns="45700" rIns="91425" lIns="91425" tIns="45700" anchor="t" anchorCtr="0">
            <a:noAutofit/>
          </a:bodyPr>
          <a:lstStyle/>
          <a:p>
            <a:pPr algn="l" rtl="0" lvl="0" marR="0" indent="-342900" marL="342900">
              <a:lnSpc>
                <a:spcPct val="80000"/>
              </a:lnSpc>
              <a:spcBef>
                <a:spcPts val="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3"/>
              </a:rPr>
              <a:t>Step One: Creating a Marketplace Account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4"/>
              </a:rPr>
              <a:t>Step Two: Starting a Marketplace Application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5"/>
              </a:rPr>
              <a:t>Step Three: Entering Household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6"/>
              </a:rPr>
              <a:t>Step Four: Entering Income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7"/>
              </a:rPr>
              <a:t>Step Five: Entering Additional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8"/>
              </a:rPr>
              <a:t>Step Six: Reviewing and Signing</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9"/>
              </a:rPr>
              <a:t>Step Seven: Reviewing Eligibility Notice</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0"/>
              </a:rPr>
              <a:t>Step Eight: Comparing and Choosing a Health Plan</a:t>
            </a:r>
            <a:r>
              <a:rPr strike="noStrike" u="none" b="0" cap="none" baseline="0" sz="2250" lang="en-US" i="0">
                <a:solidFill>
                  <a:schemeClr val="dk1"/>
                </a:solidFill>
                <a:latin typeface="Calibri"/>
                <a:ea typeface="Calibri"/>
                <a:cs typeface="Calibri"/>
                <a:sym typeface="Calibri"/>
              </a:rPr>
              <a:t>    *next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1"/>
              </a:rPr>
              <a:t>Step Nine: Comparing and Choosing a Dental Plan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2"/>
              </a:rPr>
              <a:t>Step Ten: Making a Premium Payment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3"/>
              </a:rPr>
              <a:t>Other: Navigating Your Profile and Application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4"/>
              </a:rPr>
              <a:t>When to Contact Cover Lemay: Unique Situations</a:t>
            </a:r>
          </a:p>
          <a:p>
            <a:r>
              <a:t/>
            </a:r>
          </a:p>
        </p:txBody>
      </p:sp>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9" name="Shape 589"/>
        <p:cNvGrpSpPr/>
        <p:nvPr/>
      </p:nvGrpSpPr>
      <p:grpSpPr>
        <a:xfrm>
          <a:off y="0" x="0"/>
          <a:ext cy="0" cx="0"/>
          <a:chOff y="0" x="0"/>
          <a:chExt cy="0" cx="0"/>
        </a:xfrm>
      </p:grpSpPr>
      <p:sp>
        <p:nvSpPr>
          <p:cNvPr id="590" name="Shape 590"/>
          <p:cNvSpPr txBox="1"/>
          <p:nvPr>
            <p:ph type="title"/>
          </p:nvPr>
        </p:nvSpPr>
        <p:spPr>
          <a:xfrm>
            <a:off y="4406900" x="722312"/>
            <a:ext cy="1362075" cx="7772400"/>
          </a:xfrm>
          <a:prstGeom prst="rect">
            <a:avLst/>
          </a:prstGeom>
          <a:noFill/>
          <a:ln>
            <a:noFill/>
          </a:ln>
        </p:spPr>
        <p:txBody>
          <a:bodyPr bIns="45700" rIns="91425" lIns="91425" tIns="45700" anchor="t" anchorCtr="0">
            <a:noAutofit/>
          </a:bodyPr>
          <a:lstStyle/>
          <a:p>
            <a:pPr algn="l" rtl="0" lvl="0" marR="0" indent="0" marL="0">
              <a:spcBef>
                <a:spcPts val="0"/>
              </a:spcBef>
              <a:buClr>
                <a:schemeClr val="dk1"/>
              </a:buClr>
              <a:buSzPct val="25000"/>
              <a:buFont typeface="Calibri"/>
              <a:buNone/>
            </a:pPr>
            <a:r>
              <a:rPr strike="noStrike" u="none" b="1" cap="small" baseline="0" sz="4000" lang="en-US" i="0">
                <a:solidFill>
                  <a:schemeClr val="dk1"/>
                </a:solidFill>
                <a:latin typeface="Calibri"/>
                <a:ea typeface="Calibri"/>
                <a:cs typeface="Calibri"/>
                <a:sym typeface="Calibri"/>
              </a:rPr>
              <a:t>Comparing and Choosing a Health Plan</a:t>
            </a:r>
          </a:p>
        </p:txBody>
      </p:sp>
      <p:sp>
        <p:nvSpPr>
          <p:cNvPr id="591" name="Shape 591"/>
          <p:cNvSpPr txBox="1"/>
          <p:nvPr>
            <p:ph idx="1" type="body"/>
          </p:nvPr>
        </p:nvSpPr>
        <p:spPr>
          <a:xfrm>
            <a:off y="2906713" x="722312"/>
            <a:ext cy="1500187" cx="7772400"/>
          </a:xfrm>
          <a:prstGeom prst="rect">
            <a:avLst/>
          </a:prstGeom>
          <a:noFill/>
          <a:ln>
            <a:noFill/>
          </a:ln>
        </p:spPr>
        <p:txBody>
          <a:bodyPr bIns="45700" rIns="91425" lIns="91425" tIns="45700" anchor="b" anchorCtr="0">
            <a:noAutofit/>
          </a:bodyPr>
          <a:lstStyle/>
          <a:p>
            <a:pPr algn="l" rtl="0" lvl="0" marR="0" indent="0" marL="0">
              <a:spcBef>
                <a:spcPts val="0"/>
              </a:spcBef>
              <a:buClr>
                <a:srgbClr val="888888"/>
              </a:buClr>
              <a:buSzPct val="25000"/>
              <a:buFont typeface="Calibri"/>
              <a:buNone/>
            </a:pPr>
            <a:r>
              <a:rPr strike="noStrike" u="none" b="0" cap="none" baseline="0" sz="3200" lang="en-US" i="0">
                <a:solidFill>
                  <a:srgbClr val="888888"/>
                </a:solidFill>
                <a:latin typeface="Calibri"/>
                <a:ea typeface="Calibri"/>
                <a:cs typeface="Calibri"/>
                <a:sym typeface="Calibri"/>
              </a:rPr>
              <a:t>Step Eight:</a:t>
            </a:r>
            <a:r>
              <a:rPr strike="noStrike" u="none" b="0" cap="none" baseline="0" sz="2000" lang="en-US" i="0">
                <a:solidFill>
                  <a:srgbClr val="888888"/>
                </a:solidFill>
                <a:latin typeface="Calibri"/>
                <a:ea typeface="Calibri"/>
                <a:cs typeface="Calibri"/>
                <a:sym typeface="Calibri"/>
              </a:rPr>
              <a:t>	</a:t>
            </a:r>
          </a:p>
        </p:txBody>
      </p:sp>
      <p:sp>
        <p:nvSpPr>
          <p:cNvPr id="592" name="Shape 592"/>
          <p:cNvSpPr txBox="1"/>
          <p:nvPr>
            <p:ph idx="11" type="ftr"/>
          </p:nvPr>
        </p:nvSpPr>
        <p:spPr>
          <a:xfrm>
            <a:off y="6477000" x="2057400"/>
            <a:ext cy="381000" cx="5105399"/>
          </a:xfrm>
          <a:prstGeom prst="rect">
            <a:avLst/>
          </a:prstGeom>
          <a:noFill/>
          <a:ln>
            <a:noFill/>
          </a:ln>
        </p:spPr>
        <p:txBody>
          <a:bodyPr bIns="45700" rIns="91425" lIns="91425" tIns="45700" anchor="ctr" anchorCtr="0">
            <a:noAutofit/>
          </a:bodyPr>
          <a:lstStyle/>
          <a:p>
            <a:pPr algn="ctr" rtl="0" lvl="0" marR="0" indent="0" marL="0">
              <a:spcBef>
                <a:spcPts val="0"/>
              </a:spcBef>
              <a:buSzPct val="25000"/>
              <a:buNone/>
            </a:pPr>
            <a:r>
              <a:rPr strike="noStrike" u="sng" b="0" cap="none" baseline="0" sz="1200" lang="en-US" i="0">
                <a:solidFill>
                  <a:schemeClr val="hlink"/>
                </a:solidFill>
                <a:latin typeface="Calibri"/>
                <a:ea typeface="Calibri"/>
                <a:cs typeface="Calibri"/>
                <a:sym typeface="Calibri"/>
                <a:hlinkClick r:id="rId3"/>
              </a:rPr>
              <a:t>www.CoverLemay.com</a:t>
            </a:r>
            <a:r>
              <a:rPr strike="noStrike" u="none" b="0" cap="none" baseline="0" sz="1200" lang="en-US" i="0">
                <a:solidFill>
                  <a:srgbClr val="888888"/>
                </a:solidFill>
                <a:latin typeface="Calibri"/>
                <a:ea typeface="Calibri"/>
                <a:cs typeface="Calibri"/>
                <a:sym typeface="Calibri"/>
              </a:rPr>
              <a:t> ▪ (314) 691-7469 ▪ </a:t>
            </a:r>
            <a:r>
              <a:rPr strike="noStrike" u="sng" b="0" cap="none" baseline="0" sz="1200" lang="en-US" i="0">
                <a:solidFill>
                  <a:schemeClr val="hlink"/>
                </a:solidFill>
                <a:latin typeface="Calibri"/>
                <a:ea typeface="Calibri"/>
                <a:cs typeface="Calibri"/>
                <a:sym typeface="Calibri"/>
                <a:hlinkClick r:id="rId4"/>
              </a:rPr>
              <a:t>CoverLemay@gmail.com</a:t>
            </a:r>
          </a:p>
          <a:p>
            <a:pPr algn="ctr" rtl="0" lvl="0" marR="0" indent="0" marL="0">
              <a:buSzPct val="25000"/>
              <a:buNone/>
            </a:pPr>
            <a:r>
              <a:rPr strike="noStrike" u="none" b="0" cap="none" baseline="0" sz="1200" lang="en-US" i="0">
                <a:solidFill>
                  <a:srgbClr val="888888"/>
                </a:solidFill>
                <a:latin typeface="Calibri"/>
                <a:ea typeface="Calibri"/>
                <a:cs typeface="Calibri"/>
                <a:sym typeface="Calibri"/>
              </a:rPr>
              <a:t> </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 name="Shape 121"/>
        <p:cNvGrpSpPr/>
        <p:nvPr/>
      </p:nvGrpSpPr>
      <p:grpSpPr>
        <a:xfrm>
          <a:off y="0" x="0"/>
          <a:ext cy="0" cx="0"/>
          <a:chOff y="0" x="0"/>
          <a:chExt cy="0" cx="0"/>
        </a:xfrm>
      </p:grpSpPr>
      <p:pic>
        <p:nvPicPr>
          <p:cNvPr id="122" name="Shape 122"/>
          <p:cNvPicPr preferRelativeResize="0"/>
          <p:nvPr/>
        </p:nvPicPr>
        <p:blipFill rotWithShape="1">
          <a:blip r:embed="rId3"/>
          <a:srcRect t="0" b="0" r="0" l="0"/>
          <a:stretch/>
        </p:blipFill>
        <p:spPr>
          <a:xfrm>
            <a:off y="0" x="914400"/>
            <a:ext cy="5673163" cx="7282660"/>
          </a:xfrm>
          <a:prstGeom prst="rect">
            <a:avLst/>
          </a:prstGeom>
          <a:noFill/>
          <a:ln>
            <a:noFill/>
          </a:ln>
        </p:spPr>
      </p:pic>
      <p:sp>
        <p:nvSpPr>
          <p:cNvPr id="123" name="Shape 123"/>
          <p:cNvSpPr txBox="1"/>
          <p:nvPr/>
        </p:nvSpPr>
        <p:spPr>
          <a:xfrm>
            <a:off y="5562600" x="228600"/>
            <a:ext cy="1200329" cx="8610599"/>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Enter a unique username and password. We suggest using your email user ID. Record this information in a safe location for future reference. Remember, this information is case sensitive.</a:t>
            </a:r>
          </a:p>
        </p:txBody>
      </p:sp>
      <p:sp>
        <p:nvSpPr>
          <p:cNvPr id="124" name="Shape 124"/>
          <p:cNvSpPr txBox="1"/>
          <p:nvPr/>
        </p:nvSpPr>
        <p:spPr>
          <a:xfrm>
            <a:off y="1752600" x="5715000"/>
            <a:ext cy="1754325" cx="2438399"/>
          </a:xfrm>
          <a:prstGeom prst="rect">
            <a:avLst/>
          </a:prstGeom>
          <a:solidFill>
            <a:schemeClr val="lt1"/>
          </a:solidFill>
          <a:ln w="25400"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800" lang="en-US" i="0">
                <a:solidFill>
                  <a:srgbClr val="FF0000"/>
                </a:solidFill>
                <a:latin typeface="Calibri"/>
                <a:ea typeface="Calibri"/>
                <a:cs typeface="Calibri"/>
                <a:sym typeface="Calibri"/>
              </a:rPr>
              <a:t>Read the instructions on the username and password closely.</a:t>
            </a:r>
          </a:p>
          <a:p>
            <a:r>
              <a:t/>
            </a:r>
          </a:p>
          <a:p>
            <a:pPr algn="l" rtl="0" lvl="0" marR="0" indent="0" marL="0">
              <a:buSzPct val="25000"/>
              <a:buNone/>
            </a:pPr>
            <a:r>
              <a:rPr strike="noStrike" u="none" b="0" cap="none" baseline="0" sz="1800" lang="en-US" i="0">
                <a:solidFill>
                  <a:srgbClr val="FF0000"/>
                </a:solidFill>
                <a:latin typeface="Calibri"/>
                <a:ea typeface="Calibri"/>
                <a:cs typeface="Calibri"/>
                <a:sym typeface="Calibri"/>
              </a:rPr>
              <a:t>Avoid common names such as JohnSmith1.</a:t>
            </a:r>
          </a:p>
        </p:txBody>
      </p:sp>
      <p:cxnSp>
        <p:nvCxnSpPr>
          <p:cNvPr id="125" name="Shape 125"/>
          <p:cNvCxnSpPr/>
          <p:nvPr/>
        </p:nvCxnSpPr>
        <p:spPr>
          <a:xfrm rot="10800000">
            <a:off y="2590800" x="4191000"/>
            <a:ext cy="0" cx="1371599"/>
          </a:xfrm>
          <a:prstGeom prst="straightConnector1">
            <a:avLst/>
          </a:prstGeom>
          <a:noFill/>
          <a:ln w="9525" cap="flat">
            <a:solidFill>
              <a:schemeClr val="dk1"/>
            </a:solidFill>
            <a:prstDash val="solid"/>
            <a:round/>
            <a:headEnd w="med" len="med" type="none"/>
            <a:tailEnd w="lg" len="lg" type="stealth"/>
          </a:ln>
        </p:spPr>
      </p:cxnSp>
      <p:cxnSp>
        <p:nvCxnSpPr>
          <p:cNvPr id="126" name="Shape 126"/>
          <p:cNvCxnSpPr/>
          <p:nvPr/>
        </p:nvCxnSpPr>
        <p:spPr>
          <a:xfrm flipH="1">
            <a:off y="3124200" x="4114799"/>
            <a:ext cy="838199" cx="1524000"/>
          </a:xfrm>
          <a:prstGeom prst="straightConnector1">
            <a:avLst/>
          </a:prstGeom>
          <a:noFill/>
          <a:ln w="9525" cap="flat">
            <a:solidFill>
              <a:schemeClr val="dk1"/>
            </a:solidFill>
            <a:prstDash val="solid"/>
            <a:round/>
            <a:headEnd w="med" len="med" type="none"/>
            <a:tailEnd w="lg" len="lg" type="stealth"/>
          </a:ln>
        </p:spPr>
      </p:cxnSp>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6" name="Shape 596"/>
        <p:cNvGrpSpPr/>
        <p:nvPr/>
      </p:nvGrpSpPr>
      <p:grpSpPr>
        <a:xfrm>
          <a:off y="0" x="0"/>
          <a:ext cy="0" cx="0"/>
          <a:chOff y="0" x="0"/>
          <a:chExt cy="0" cx="0"/>
        </a:xfrm>
      </p:grpSpPr>
      <p:pic>
        <p:nvPicPr>
          <p:cNvPr id="597" name="Shape 597"/>
          <p:cNvPicPr preferRelativeResize="0"/>
          <p:nvPr/>
        </p:nvPicPr>
        <p:blipFill rotWithShape="1">
          <a:blip r:embed="rId3"/>
          <a:srcRect t="0" b="0" r="0" l="0"/>
          <a:stretch/>
        </p:blipFill>
        <p:spPr>
          <a:xfrm>
            <a:off y="0" x="1447800"/>
            <a:ext cy="5852159" cx="5913759"/>
          </a:xfrm>
          <a:prstGeom prst="rect">
            <a:avLst/>
          </a:prstGeom>
          <a:noFill/>
          <a:ln>
            <a:noFill/>
          </a:ln>
        </p:spPr>
      </p:pic>
      <p:sp>
        <p:nvSpPr>
          <p:cNvPr id="598" name="Shape 598"/>
          <p:cNvSpPr txBox="1"/>
          <p:nvPr/>
        </p:nvSpPr>
        <p:spPr>
          <a:xfrm>
            <a:off y="5733871" x="381000"/>
            <a:ext cy="1200329" cx="8305799"/>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Review the requirements for all Qualified Health Plans and basic information about comparing and choosing plans in the Health Care Marketplace.</a:t>
            </a:r>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2" name="Shape 602"/>
        <p:cNvGrpSpPr/>
        <p:nvPr/>
      </p:nvGrpSpPr>
      <p:grpSpPr>
        <a:xfrm>
          <a:off y="0" x="0"/>
          <a:ext cy="0" cx="0"/>
          <a:chOff y="0" x="0"/>
          <a:chExt cy="0" cx="0"/>
        </a:xfrm>
      </p:grpSpPr>
      <p:pic>
        <p:nvPicPr>
          <p:cNvPr id="603" name="Shape 603"/>
          <p:cNvPicPr preferRelativeResize="0"/>
          <p:nvPr/>
        </p:nvPicPr>
        <p:blipFill rotWithShape="1">
          <a:blip r:embed="rId3"/>
          <a:srcRect t="0" b="0" r="0" l="0"/>
          <a:stretch/>
        </p:blipFill>
        <p:spPr>
          <a:xfrm>
            <a:off y="0" x="1371601"/>
            <a:ext cy="5852159" cx="6628274"/>
          </a:xfrm>
          <a:prstGeom prst="rect">
            <a:avLst/>
          </a:prstGeom>
          <a:noFill/>
          <a:ln>
            <a:noFill/>
          </a:ln>
        </p:spPr>
      </p:pic>
      <p:sp>
        <p:nvSpPr>
          <p:cNvPr id="604" name="Shape 604"/>
          <p:cNvSpPr txBox="1"/>
          <p:nvPr/>
        </p:nvSpPr>
        <p:spPr>
          <a:xfrm>
            <a:off y="5733871" x="381000"/>
            <a:ext cy="1200329" cx="8305799"/>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Review the levels of health insurance coverage in the Health Care Marketplace. Note: Missouri </a:t>
            </a:r>
            <a:r>
              <a:rPr strike="noStrike" u="none" b="1" cap="none" baseline="0" sz="2400" lang="en-US" i="0">
                <a:solidFill>
                  <a:schemeClr val="dk1"/>
                </a:solidFill>
                <a:latin typeface="Calibri"/>
                <a:ea typeface="Calibri"/>
                <a:cs typeface="Calibri"/>
                <a:sym typeface="Calibri"/>
              </a:rPr>
              <a:t>does not</a:t>
            </a:r>
            <a:r>
              <a:rPr strike="noStrike" u="none" b="0" cap="none" baseline="0" sz="2400" lang="en-US" i="0">
                <a:solidFill>
                  <a:schemeClr val="dk1"/>
                </a:solidFill>
                <a:latin typeface="Calibri"/>
                <a:ea typeface="Calibri"/>
                <a:cs typeface="Calibri"/>
                <a:sym typeface="Calibri"/>
              </a:rPr>
              <a:t> offer Platinum plans as of 1/1/14. </a:t>
            </a:r>
          </a:p>
        </p:txBody>
      </p:sp>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8" name="Shape 608"/>
        <p:cNvGrpSpPr/>
        <p:nvPr/>
      </p:nvGrpSpPr>
      <p:grpSpPr>
        <a:xfrm>
          <a:off y="0" x="0"/>
          <a:ext cy="0" cx="0"/>
          <a:chOff y="0" x="0"/>
          <a:chExt cy="0" cx="0"/>
        </a:xfrm>
      </p:grpSpPr>
      <p:pic>
        <p:nvPicPr>
          <p:cNvPr id="609" name="Shape 609"/>
          <p:cNvPicPr preferRelativeResize="0"/>
          <p:nvPr/>
        </p:nvPicPr>
        <p:blipFill rotWithShape="1">
          <a:blip r:embed="rId3"/>
          <a:srcRect t="0" b="0" r="0" l="0"/>
          <a:stretch/>
        </p:blipFill>
        <p:spPr>
          <a:xfrm>
            <a:off y="0" x="1020350"/>
            <a:ext cy="5852159" cx="7056849"/>
          </a:xfrm>
          <a:prstGeom prst="rect">
            <a:avLst/>
          </a:prstGeom>
          <a:noFill/>
          <a:ln>
            <a:noFill/>
          </a:ln>
        </p:spPr>
      </p:pic>
      <p:sp>
        <p:nvSpPr>
          <p:cNvPr id="610" name="Shape 610"/>
          <p:cNvSpPr txBox="1"/>
          <p:nvPr/>
        </p:nvSpPr>
        <p:spPr>
          <a:xfrm>
            <a:off y="5867400" x="457200"/>
            <a:ext cy="954106" cx="82296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800" lang="en-US" i="0">
                <a:solidFill>
                  <a:schemeClr val="dk1"/>
                </a:solidFill>
                <a:latin typeface="Calibri"/>
                <a:ea typeface="Calibri"/>
                <a:cs typeface="Calibri"/>
                <a:sym typeface="Calibri"/>
              </a:rPr>
              <a:t>Review the relationship between premiums and out of pocket costs.</a:t>
            </a:r>
          </a:p>
        </p:txBody>
      </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4" name="Shape 614"/>
        <p:cNvGrpSpPr/>
        <p:nvPr/>
      </p:nvGrpSpPr>
      <p:grpSpPr>
        <a:xfrm>
          <a:off y="0" x="0"/>
          <a:ext cy="0" cx="0"/>
          <a:chOff y="0" x="0"/>
          <a:chExt cy="0" cx="0"/>
        </a:xfrm>
      </p:grpSpPr>
      <p:pic>
        <p:nvPicPr>
          <p:cNvPr id="615" name="Shape 615"/>
          <p:cNvPicPr preferRelativeResize="0"/>
          <p:nvPr/>
        </p:nvPicPr>
        <p:blipFill rotWithShape="1">
          <a:blip r:embed="rId3"/>
          <a:srcRect t="0" b="0" r="0" l="0"/>
          <a:stretch/>
        </p:blipFill>
        <p:spPr>
          <a:xfrm>
            <a:off y="-15263" x="0"/>
            <a:ext cy="6873262" cx="7037388"/>
          </a:xfrm>
          <a:prstGeom prst="rect">
            <a:avLst/>
          </a:prstGeom>
          <a:noFill/>
          <a:ln>
            <a:noFill/>
          </a:ln>
        </p:spPr>
      </p:pic>
      <p:sp>
        <p:nvSpPr>
          <p:cNvPr id="616" name="Shape 616"/>
          <p:cNvSpPr txBox="1"/>
          <p:nvPr/>
        </p:nvSpPr>
        <p:spPr>
          <a:xfrm>
            <a:off y="0" x="7086600"/>
            <a:ext cy="7017306" cx="20574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1800" lang="en-US" i="0">
                <a:solidFill>
                  <a:schemeClr val="dk1"/>
                </a:solidFill>
                <a:latin typeface="Calibri"/>
                <a:ea typeface="Calibri"/>
                <a:cs typeface="Calibri"/>
                <a:sym typeface="Calibri"/>
              </a:rPr>
              <a:t>Select what types of plan categories you would like to view or choose “Show All”.  You can also change your filters after this screen.</a:t>
            </a:r>
          </a:p>
          <a:p>
            <a:r>
              <a:t/>
            </a:r>
          </a:p>
          <a:p>
            <a:pPr algn="l" rtl="0" lvl="0" marR="0" indent="0" marL="0">
              <a:buSzPct val="25000"/>
              <a:buNone/>
            </a:pPr>
            <a:r>
              <a:rPr strike="noStrike" u="none" b="0" cap="none" baseline="0" sz="1800" lang="en-US" i="0">
                <a:solidFill>
                  <a:schemeClr val="dk1"/>
                </a:solidFill>
                <a:latin typeface="Calibri"/>
                <a:ea typeface="Calibri"/>
                <a:cs typeface="Calibri"/>
                <a:sym typeface="Calibri"/>
              </a:rPr>
              <a:t>Remember, these costs reflect the costs </a:t>
            </a:r>
            <a:r>
              <a:rPr strike="noStrike" u="none" b="1" cap="none" baseline="0" sz="1800" lang="en-US" i="0">
                <a:solidFill>
                  <a:schemeClr val="dk1"/>
                </a:solidFill>
                <a:latin typeface="Calibri"/>
                <a:ea typeface="Calibri"/>
                <a:cs typeface="Calibri"/>
                <a:sym typeface="Calibri"/>
              </a:rPr>
              <a:t>you</a:t>
            </a:r>
            <a:r>
              <a:rPr strike="noStrike" u="none" b="0" cap="none" baseline="0" sz="1800" lang="en-US" i="0">
                <a:solidFill>
                  <a:schemeClr val="dk1"/>
                </a:solidFill>
                <a:latin typeface="Calibri"/>
                <a:ea typeface="Calibri"/>
                <a:cs typeface="Calibri"/>
                <a:sym typeface="Calibri"/>
              </a:rPr>
              <a:t> are responsible for (total premium cost – premium advanced tax credits = premium cost displayed on screen). Costs also reflect cost sharing reductions (you must choose at least Silver level plan for cost sharing reductions).</a:t>
            </a:r>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0" name="Shape 620"/>
        <p:cNvGrpSpPr/>
        <p:nvPr/>
      </p:nvGrpSpPr>
      <p:grpSpPr>
        <a:xfrm>
          <a:off y="0" x="0"/>
          <a:ext cy="0" cx="0"/>
          <a:chOff y="0" x="0"/>
          <a:chExt cy="0" cx="0"/>
        </a:xfrm>
      </p:grpSpPr>
      <p:pic>
        <p:nvPicPr>
          <p:cNvPr id="621" name="Shape 621"/>
          <p:cNvPicPr preferRelativeResize="0"/>
          <p:nvPr/>
        </p:nvPicPr>
        <p:blipFill rotWithShape="1">
          <a:blip r:embed="rId3"/>
          <a:srcRect t="0" b="0" r="0" l="0"/>
          <a:stretch/>
        </p:blipFill>
        <p:spPr>
          <a:xfrm>
            <a:off y="0" x="609600"/>
            <a:ext cy="6858000" cx="6777620"/>
          </a:xfrm>
          <a:prstGeom prst="rect">
            <a:avLst/>
          </a:prstGeom>
          <a:noFill/>
          <a:ln>
            <a:noFill/>
          </a:ln>
        </p:spPr>
      </p:pic>
      <p:sp>
        <p:nvSpPr>
          <p:cNvPr id="622" name="Shape 622"/>
          <p:cNvSpPr txBox="1"/>
          <p:nvPr/>
        </p:nvSpPr>
        <p:spPr>
          <a:xfrm>
            <a:off y="152400" x="7315200"/>
            <a:ext cy="1323439" cx="1828800"/>
          </a:xfrm>
          <a:prstGeom prst="rect">
            <a:avLst/>
          </a:prstGeom>
          <a:solidFill>
            <a:schemeClr val="lt1"/>
          </a:solidFill>
          <a:ln w="25400"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You may change the amount of premium tax credit applied per month here.</a:t>
            </a:r>
          </a:p>
        </p:txBody>
      </p:sp>
      <p:cxnSp>
        <p:nvCxnSpPr>
          <p:cNvPr id="623" name="Shape 623"/>
          <p:cNvCxnSpPr/>
          <p:nvPr/>
        </p:nvCxnSpPr>
        <p:spPr>
          <a:xfrm rot="10800000">
            <a:off y="914400" x="7086599"/>
            <a:ext cy="0" cx="228600"/>
          </a:xfrm>
          <a:prstGeom prst="straightConnector1">
            <a:avLst/>
          </a:prstGeom>
          <a:noFill/>
          <a:ln w="9525" cap="flat">
            <a:solidFill>
              <a:schemeClr val="dk1"/>
            </a:solidFill>
            <a:prstDash val="solid"/>
            <a:round/>
            <a:headEnd w="med" len="med" type="none"/>
            <a:tailEnd w="lg" len="lg" type="stealth"/>
          </a:ln>
        </p:spPr>
      </p:cxnSp>
      <p:sp>
        <p:nvSpPr>
          <p:cNvPr id="624" name="Shape 624"/>
          <p:cNvSpPr txBox="1"/>
          <p:nvPr/>
        </p:nvSpPr>
        <p:spPr>
          <a:xfrm>
            <a:off y="1600200" x="7315200"/>
            <a:ext cy="830996" cx="1828800"/>
          </a:xfrm>
          <a:prstGeom prst="rect">
            <a:avLst/>
          </a:prstGeom>
          <a:solidFill>
            <a:schemeClr val="lt1"/>
          </a:solidFill>
          <a:ln w="25400"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Note the deadlines for enrollment and service start.</a:t>
            </a:r>
          </a:p>
        </p:txBody>
      </p:sp>
      <p:cxnSp>
        <p:nvCxnSpPr>
          <p:cNvPr id="625" name="Shape 625"/>
          <p:cNvCxnSpPr/>
          <p:nvPr/>
        </p:nvCxnSpPr>
        <p:spPr>
          <a:xfrm rot="10800000">
            <a:off y="1905000" x="6705600"/>
            <a:ext cy="0" cx="609599"/>
          </a:xfrm>
          <a:prstGeom prst="straightConnector1">
            <a:avLst/>
          </a:prstGeom>
          <a:noFill/>
          <a:ln w="9525" cap="flat">
            <a:solidFill>
              <a:schemeClr val="dk1"/>
            </a:solidFill>
            <a:prstDash val="solid"/>
            <a:round/>
            <a:headEnd w="med" len="med" type="none"/>
            <a:tailEnd w="lg" len="lg" type="stealth"/>
          </a:ln>
        </p:spPr>
      </p:cxnSp>
      <p:sp>
        <p:nvSpPr>
          <p:cNvPr id="626" name="Shape 626"/>
          <p:cNvSpPr txBox="1"/>
          <p:nvPr/>
        </p:nvSpPr>
        <p:spPr>
          <a:xfrm>
            <a:off y="2514600" x="7315200"/>
            <a:ext cy="1077217" cx="1828800"/>
          </a:xfrm>
          <a:prstGeom prst="rect">
            <a:avLst/>
          </a:prstGeom>
          <a:solidFill>
            <a:schemeClr val="lt1"/>
          </a:solidFill>
          <a:ln w="25400"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Sort by premium costs, out of pocket maximums, plan names, etc.</a:t>
            </a:r>
          </a:p>
        </p:txBody>
      </p:sp>
      <p:cxnSp>
        <p:nvCxnSpPr>
          <p:cNvPr id="627" name="Shape 627"/>
          <p:cNvCxnSpPr/>
          <p:nvPr/>
        </p:nvCxnSpPr>
        <p:spPr>
          <a:xfrm rot="10800000">
            <a:off y="2667000" x="5943600"/>
            <a:ext cy="0" cx="1371599"/>
          </a:xfrm>
          <a:prstGeom prst="straightConnector1">
            <a:avLst/>
          </a:prstGeom>
          <a:noFill/>
          <a:ln w="9525" cap="flat">
            <a:solidFill>
              <a:schemeClr val="dk1"/>
            </a:solidFill>
            <a:prstDash val="solid"/>
            <a:round/>
            <a:headEnd w="med" len="med" type="none"/>
            <a:tailEnd w="lg" len="lg" type="stealth"/>
          </a:ln>
        </p:spPr>
      </p:cxnSp>
      <p:sp>
        <p:nvSpPr>
          <p:cNvPr id="628" name="Shape 628"/>
          <p:cNvSpPr txBox="1"/>
          <p:nvPr/>
        </p:nvSpPr>
        <p:spPr>
          <a:xfrm>
            <a:off y="2743200" x="0"/>
            <a:ext cy="2308323" cx="914400"/>
          </a:xfrm>
          <a:prstGeom prst="rect">
            <a:avLst/>
          </a:prstGeom>
          <a:solidFill>
            <a:schemeClr val="lt1"/>
          </a:solidFill>
          <a:ln w="25400"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Use these options to narrow down your plans to review.</a:t>
            </a:r>
          </a:p>
        </p:txBody>
      </p:sp>
      <p:cxnSp>
        <p:nvCxnSpPr>
          <p:cNvPr id="629" name="Shape 629"/>
          <p:cNvCxnSpPr/>
          <p:nvPr/>
        </p:nvCxnSpPr>
        <p:spPr>
          <a:xfrm>
            <a:off y="1447800" x="381000"/>
            <a:ext cy="1143000" cx="0"/>
          </a:xfrm>
          <a:prstGeom prst="straightConnector1">
            <a:avLst/>
          </a:prstGeom>
          <a:noFill/>
          <a:ln w="9525" cap="flat">
            <a:solidFill>
              <a:schemeClr val="dk1"/>
            </a:solidFill>
            <a:prstDash val="solid"/>
            <a:round/>
            <a:headEnd w="med" len="med" type="none"/>
            <a:tailEnd w="med" len="med" type="none"/>
          </a:ln>
        </p:spPr>
      </p:cxnSp>
      <p:cxnSp>
        <p:nvCxnSpPr>
          <p:cNvPr id="630" name="Shape 630"/>
          <p:cNvCxnSpPr/>
          <p:nvPr/>
        </p:nvCxnSpPr>
        <p:spPr>
          <a:xfrm>
            <a:off y="1447800" x="381000"/>
            <a:ext cy="0" cx="609599"/>
          </a:xfrm>
          <a:prstGeom prst="straightConnector1">
            <a:avLst/>
          </a:prstGeom>
          <a:noFill/>
          <a:ln w="9525" cap="flat">
            <a:solidFill>
              <a:schemeClr val="dk1"/>
            </a:solidFill>
            <a:prstDash val="solid"/>
            <a:round/>
            <a:headEnd w="med" len="med" type="none"/>
            <a:tailEnd w="lg" len="lg" type="stealth"/>
          </a:ln>
        </p:spPr>
      </p:cxnSp>
      <p:cxnSp>
        <p:nvCxnSpPr>
          <p:cNvPr id="631" name="Shape 631"/>
          <p:cNvCxnSpPr/>
          <p:nvPr/>
        </p:nvCxnSpPr>
        <p:spPr>
          <a:xfrm>
            <a:off y="6248400" x="304800"/>
            <a:ext cy="0" cx="609599"/>
          </a:xfrm>
          <a:prstGeom prst="straightConnector1">
            <a:avLst/>
          </a:prstGeom>
          <a:noFill/>
          <a:ln w="9525" cap="flat">
            <a:solidFill>
              <a:schemeClr val="dk1"/>
            </a:solidFill>
            <a:prstDash val="solid"/>
            <a:round/>
            <a:headEnd w="med" len="med" type="none"/>
            <a:tailEnd w="lg" len="lg" type="stealth"/>
          </a:ln>
        </p:spPr>
      </p:cxnSp>
      <p:cxnSp>
        <p:nvCxnSpPr>
          <p:cNvPr id="632" name="Shape 632"/>
          <p:cNvCxnSpPr/>
          <p:nvPr/>
        </p:nvCxnSpPr>
        <p:spPr>
          <a:xfrm>
            <a:off y="5105400" x="304800"/>
            <a:ext cy="1143000" cx="0"/>
          </a:xfrm>
          <a:prstGeom prst="straightConnector1">
            <a:avLst/>
          </a:prstGeom>
          <a:noFill/>
          <a:ln w="9525" cap="flat">
            <a:solidFill>
              <a:schemeClr val="dk1"/>
            </a:solidFill>
            <a:prstDash val="solid"/>
            <a:round/>
            <a:headEnd w="med" len="med" type="none"/>
            <a:tailEnd w="med" len="med" type="none"/>
          </a:ln>
        </p:spPr>
      </p:cxnSp>
      <p:sp>
        <p:nvSpPr>
          <p:cNvPr id="633" name="Shape 633"/>
          <p:cNvSpPr txBox="1"/>
          <p:nvPr/>
        </p:nvSpPr>
        <p:spPr>
          <a:xfrm>
            <a:off y="5257800" x="2895600"/>
            <a:ext cy="1323439" cx="2666999"/>
          </a:xfrm>
          <a:prstGeom prst="rect">
            <a:avLst/>
          </a:prstGeom>
          <a:solidFill>
            <a:schemeClr val="lt1"/>
          </a:solidFill>
          <a:ln w="25400"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This reflects </a:t>
            </a:r>
            <a:r>
              <a:rPr strike="noStrike" u="none" b="1" cap="none" baseline="0" sz="1600" lang="en-US" i="0">
                <a:solidFill>
                  <a:srgbClr val="FF0000"/>
                </a:solidFill>
                <a:latin typeface="Calibri"/>
                <a:ea typeface="Calibri"/>
                <a:cs typeface="Calibri"/>
                <a:sym typeface="Calibri"/>
              </a:rPr>
              <a:t>your</a:t>
            </a:r>
            <a:r>
              <a:rPr strike="noStrike" u="none" b="0" cap="none" baseline="0" sz="1600" lang="en-US" i="0">
                <a:solidFill>
                  <a:srgbClr val="FF0000"/>
                </a:solidFill>
                <a:latin typeface="Calibri"/>
                <a:ea typeface="Calibri"/>
                <a:cs typeface="Calibri"/>
                <a:sym typeface="Calibri"/>
              </a:rPr>
              <a:t> responsibilities (premium tax credits and cost sharing reductions have been applied)</a:t>
            </a:r>
          </a:p>
        </p:txBody>
      </p:sp>
      <p:cxnSp>
        <p:nvCxnSpPr>
          <p:cNvPr id="634" name="Shape 634"/>
          <p:cNvCxnSpPr/>
          <p:nvPr/>
        </p:nvCxnSpPr>
        <p:spPr>
          <a:xfrm>
            <a:off y="5029199" x="5105400"/>
            <a:ext cy="228600" cx="0"/>
          </a:xfrm>
          <a:prstGeom prst="straightConnector1">
            <a:avLst/>
          </a:prstGeom>
          <a:noFill/>
          <a:ln w="9525" cap="flat">
            <a:solidFill>
              <a:schemeClr val="dk1"/>
            </a:solidFill>
            <a:prstDash val="solid"/>
            <a:round/>
            <a:headEnd w="med" len="med" type="none"/>
            <a:tailEnd w="lg" len="lg" type="stealth"/>
          </a:ln>
        </p:spPr>
      </p:cxnSp>
      <p:cxnSp>
        <p:nvCxnSpPr>
          <p:cNvPr id="635" name="Shape 635"/>
          <p:cNvCxnSpPr/>
          <p:nvPr/>
        </p:nvCxnSpPr>
        <p:spPr>
          <a:xfrm>
            <a:off y="5029200" x="4343400"/>
            <a:ext cy="152399" cx="0"/>
          </a:xfrm>
          <a:prstGeom prst="straightConnector1">
            <a:avLst/>
          </a:prstGeom>
          <a:noFill/>
          <a:ln w="9525" cap="flat">
            <a:solidFill>
              <a:schemeClr val="dk1"/>
            </a:solidFill>
            <a:prstDash val="solid"/>
            <a:round/>
            <a:headEnd w="med" len="med" type="none"/>
            <a:tailEnd w="lg" len="lg" type="stealth"/>
          </a:ln>
        </p:spPr>
      </p:cxnSp>
      <p:cxnSp>
        <p:nvCxnSpPr>
          <p:cNvPr id="636" name="Shape 636"/>
          <p:cNvCxnSpPr/>
          <p:nvPr/>
        </p:nvCxnSpPr>
        <p:spPr>
          <a:xfrm>
            <a:off y="4952999" x="3352800"/>
            <a:ext cy="228600" cx="0"/>
          </a:xfrm>
          <a:prstGeom prst="straightConnector1">
            <a:avLst/>
          </a:prstGeom>
          <a:noFill/>
          <a:ln w="9525" cap="flat">
            <a:solidFill>
              <a:schemeClr val="dk1"/>
            </a:solidFill>
            <a:prstDash val="solid"/>
            <a:round/>
            <a:headEnd w="med" len="med" type="none"/>
            <a:tailEnd w="lg" len="lg" type="stealth"/>
          </a:ln>
        </p:spPr>
      </p:cxnSp>
      <p:sp>
        <p:nvSpPr>
          <p:cNvPr id="637" name="Shape 637"/>
          <p:cNvSpPr txBox="1"/>
          <p:nvPr/>
        </p:nvSpPr>
        <p:spPr>
          <a:xfrm>
            <a:off y="4191000" x="7391400"/>
            <a:ext cy="1569660" cx="1752600"/>
          </a:xfrm>
          <a:prstGeom prst="rect">
            <a:avLst/>
          </a:prstGeom>
          <a:solidFill>
            <a:schemeClr val="lt1"/>
          </a:solidFill>
          <a:ln w="25400"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Find out more specifics about your plan including drug costs, hospital stays, in-network providers</a:t>
            </a:r>
          </a:p>
        </p:txBody>
      </p:sp>
      <p:cxnSp>
        <p:nvCxnSpPr>
          <p:cNvPr id="638" name="Shape 638"/>
          <p:cNvCxnSpPr/>
          <p:nvPr/>
        </p:nvCxnSpPr>
        <p:spPr>
          <a:xfrm rot="10800000">
            <a:off y="3352799" x="7162800"/>
            <a:ext cy="762000" cx="304799"/>
          </a:xfrm>
          <a:prstGeom prst="straightConnector1">
            <a:avLst/>
          </a:prstGeom>
          <a:noFill/>
          <a:ln w="9525" cap="flat">
            <a:solidFill>
              <a:schemeClr val="dk1"/>
            </a:solidFill>
            <a:prstDash val="solid"/>
            <a:round/>
            <a:headEnd w="med" len="med" type="none"/>
            <a:tailEnd w="lg" len="lg" type="stealth"/>
          </a:ln>
        </p:spPr>
      </p:cxnSp>
      <p:cxnSp>
        <p:nvCxnSpPr>
          <p:cNvPr id="639" name="Shape 639"/>
          <p:cNvCxnSpPr/>
          <p:nvPr/>
        </p:nvCxnSpPr>
        <p:spPr>
          <a:xfrm rot="10800000">
            <a:off y="5181600" x="6781800"/>
            <a:ext cy="0" cx="533399"/>
          </a:xfrm>
          <a:prstGeom prst="straightConnector1">
            <a:avLst/>
          </a:prstGeom>
          <a:noFill/>
          <a:ln w="9525" cap="flat">
            <a:solidFill>
              <a:schemeClr val="dk1"/>
            </a:solidFill>
            <a:prstDash val="solid"/>
            <a:round/>
            <a:headEnd w="med" len="med" type="none"/>
            <a:tailEnd w="lg" len="lg" type="stealth"/>
          </a:ln>
        </p:spPr>
      </p:cxnSp>
      <p:cxnSp>
        <p:nvCxnSpPr>
          <p:cNvPr id="640" name="Shape 640"/>
          <p:cNvCxnSpPr/>
          <p:nvPr/>
        </p:nvCxnSpPr>
        <p:spPr>
          <a:xfrm flipH="1">
            <a:off y="5791200" x="7315200"/>
            <a:ext cy="533399" cx="838199"/>
          </a:xfrm>
          <a:prstGeom prst="straightConnector1">
            <a:avLst/>
          </a:prstGeom>
          <a:noFill/>
          <a:ln w="9525" cap="flat">
            <a:solidFill>
              <a:schemeClr val="dk1"/>
            </a:solidFill>
            <a:prstDash val="solid"/>
            <a:round/>
            <a:headEnd w="med" len="med" type="none"/>
            <a:tailEnd w="lg" len="lg" type="stealth"/>
          </a:ln>
        </p:spPr>
      </p:cxnSp>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4" name="Shape 644"/>
        <p:cNvGrpSpPr/>
        <p:nvPr/>
      </p:nvGrpSpPr>
      <p:grpSpPr>
        <a:xfrm>
          <a:off y="0" x="0"/>
          <a:ext cy="0" cx="0"/>
          <a:chOff y="0" x="0"/>
          <a:chExt cy="0" cx="0"/>
        </a:xfrm>
      </p:grpSpPr>
      <p:pic>
        <p:nvPicPr>
          <p:cNvPr id="645" name="Shape 645"/>
          <p:cNvPicPr preferRelativeResize="0"/>
          <p:nvPr/>
        </p:nvPicPr>
        <p:blipFill rotWithShape="1">
          <a:blip r:embed="rId3"/>
          <a:srcRect t="0" b="0" r="0" l="0"/>
          <a:stretch/>
        </p:blipFill>
        <p:spPr>
          <a:xfrm>
            <a:off y="0" x="4575"/>
            <a:ext cy="6858000" cx="5405623"/>
          </a:xfrm>
          <a:prstGeom prst="rect">
            <a:avLst/>
          </a:prstGeom>
          <a:noFill/>
          <a:ln>
            <a:noFill/>
          </a:ln>
        </p:spPr>
      </p:pic>
      <p:sp>
        <p:nvSpPr>
          <p:cNvPr id="646" name="Shape 646"/>
          <p:cNvSpPr txBox="1"/>
          <p:nvPr/>
        </p:nvSpPr>
        <p:spPr>
          <a:xfrm>
            <a:off y="0" x="5334000"/>
            <a:ext cy="5078312" cx="3809999"/>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1800" lang="en-US" i="0">
                <a:solidFill>
                  <a:schemeClr val="dk1"/>
                </a:solidFill>
                <a:latin typeface="Calibri"/>
                <a:ea typeface="Calibri"/>
                <a:cs typeface="Calibri"/>
                <a:sym typeface="Calibri"/>
              </a:rPr>
              <a:t>Review plan options for monthly premium costs, deductibles, out of pocket maximums, costs to see primary doctors and specialists, and costs for prescriptions before enrolling.</a:t>
            </a:r>
          </a:p>
          <a:p>
            <a:r>
              <a:t/>
            </a:r>
          </a:p>
          <a:p>
            <a:pPr algn="l" rtl="0" lvl="0" marR="0" indent="0" marL="0">
              <a:buSzPct val="25000"/>
              <a:buNone/>
            </a:pPr>
            <a:r>
              <a:rPr strike="noStrike" u="sng" b="0" cap="none" baseline="0" sz="1800" lang="en-US" i="0">
                <a:solidFill>
                  <a:schemeClr val="dk1"/>
                </a:solidFill>
                <a:latin typeface="Calibri"/>
                <a:ea typeface="Calibri"/>
                <a:cs typeface="Calibri"/>
                <a:sym typeface="Calibri"/>
              </a:rPr>
              <a:t>Note</a:t>
            </a:r>
            <a:r>
              <a:rPr strike="noStrike" u="none" b="0" cap="none" baseline="0" sz="1800" lang="en-US" i="0">
                <a:solidFill>
                  <a:schemeClr val="dk1"/>
                </a:solidFill>
                <a:latin typeface="Calibri"/>
                <a:ea typeface="Calibri"/>
                <a:cs typeface="Calibri"/>
                <a:sym typeface="Calibri"/>
              </a:rPr>
              <a:t>: Coventry and Blue Cross Blue Shield are the only participating insurance companies as of 1/1/14. Each plan covers physicians at certain hospitals. Be sure to confirm with the insurance company if you need to continue with certain providers. </a:t>
            </a:r>
          </a:p>
          <a:p>
            <a:r>
              <a:t/>
            </a:r>
          </a:p>
          <a:p>
            <a:pPr algn="l" rtl="0" lvl="0" marR="0" indent="0" marL="0">
              <a:buSzPct val="25000"/>
              <a:buNone/>
            </a:pPr>
            <a:r>
              <a:rPr strike="noStrike" u="none" b="0" cap="none" baseline="0" sz="1800" lang="en-US" i="0">
                <a:solidFill>
                  <a:schemeClr val="dk1"/>
                </a:solidFill>
                <a:latin typeface="Calibri"/>
                <a:ea typeface="Calibri"/>
                <a:cs typeface="Calibri"/>
                <a:sym typeface="Calibri"/>
              </a:rPr>
              <a:t>Contact Cover Lemay if you have questions.</a:t>
            </a:r>
          </a:p>
          <a:p>
            <a:r>
              <a:t/>
            </a:r>
          </a:p>
        </p:txBody>
      </p:sp>
      <p:sp>
        <p:nvSpPr>
          <p:cNvPr id="647" name="Shape 647"/>
          <p:cNvSpPr txBox="1"/>
          <p:nvPr/>
        </p:nvSpPr>
        <p:spPr>
          <a:xfrm>
            <a:off y="5105400" x="5715000"/>
            <a:ext cy="1569660" cx="3429000"/>
          </a:xfrm>
          <a:prstGeom prst="rect">
            <a:avLst/>
          </a:prstGeom>
          <a:solidFill>
            <a:schemeClr val="lt1"/>
          </a:solidFill>
          <a:ln w="25400"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Choose “Compare” to view multiple plans side by side. Choose “Save” if you have narrowed down to a few plans and would like to see them again when you log into your profile next time without searching.</a:t>
            </a:r>
          </a:p>
        </p:txBody>
      </p:sp>
      <p:cxnSp>
        <p:nvCxnSpPr>
          <p:cNvPr id="648" name="Shape 648"/>
          <p:cNvCxnSpPr/>
          <p:nvPr/>
        </p:nvCxnSpPr>
        <p:spPr>
          <a:xfrm rot="10800000">
            <a:off y="3810000" x="3733800"/>
            <a:ext cy="1219199" cx="1981199"/>
          </a:xfrm>
          <a:prstGeom prst="straightConnector1">
            <a:avLst/>
          </a:prstGeom>
          <a:noFill/>
          <a:ln w="9525" cap="flat">
            <a:solidFill>
              <a:schemeClr val="dk1"/>
            </a:solidFill>
            <a:prstDash val="solid"/>
            <a:round/>
            <a:headEnd w="med" len="med" type="none"/>
            <a:tailEnd w="lg" len="lg" type="stealth"/>
          </a:ln>
        </p:spPr>
      </p:cxnSp>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2" name="Shape 652"/>
        <p:cNvGrpSpPr/>
        <p:nvPr/>
      </p:nvGrpSpPr>
      <p:grpSpPr>
        <a:xfrm>
          <a:off y="0" x="0"/>
          <a:ext cy="0" cx="0"/>
          <a:chOff y="0" x="0"/>
          <a:chExt cy="0" cx="0"/>
        </a:xfrm>
      </p:grpSpPr>
      <p:pic>
        <p:nvPicPr>
          <p:cNvPr id="653" name="Shape 653"/>
          <p:cNvPicPr preferRelativeResize="0"/>
          <p:nvPr/>
        </p:nvPicPr>
        <p:blipFill rotWithShape="1">
          <a:blip r:embed="rId3"/>
          <a:srcRect t="0" b="0" r="0" l="0"/>
          <a:stretch/>
        </p:blipFill>
        <p:spPr>
          <a:xfrm>
            <a:off y="0" x="0"/>
            <a:ext cy="6858000" cx="5896477"/>
          </a:xfrm>
          <a:prstGeom prst="rect">
            <a:avLst/>
          </a:prstGeom>
          <a:noFill/>
          <a:ln>
            <a:noFill/>
          </a:ln>
        </p:spPr>
      </p:pic>
      <p:sp>
        <p:nvSpPr>
          <p:cNvPr id="654" name="Shape 654"/>
          <p:cNvSpPr txBox="1"/>
          <p:nvPr/>
        </p:nvSpPr>
        <p:spPr>
          <a:xfrm>
            <a:off y="152400" x="6172200"/>
            <a:ext cy="2862322" cx="2743199"/>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1800" lang="en-US" i="0">
                <a:solidFill>
                  <a:schemeClr val="dk1"/>
                </a:solidFill>
                <a:latin typeface="Calibri"/>
                <a:ea typeface="Calibri"/>
                <a:cs typeface="Calibri"/>
                <a:sym typeface="Calibri"/>
              </a:rPr>
              <a:t>Example of “Plan Details” screen. Review the “Costs for medical care” chart.</a:t>
            </a:r>
          </a:p>
          <a:p>
            <a:r>
              <a:t/>
            </a:r>
          </a:p>
          <a:p>
            <a:pPr algn="l" rtl="0" lvl="0" marR="0" indent="0" marL="0">
              <a:buSzPct val="25000"/>
              <a:buNone/>
            </a:pPr>
            <a:r>
              <a:rPr strike="noStrike" u="none" b="0" cap="none" baseline="0" sz="1800" lang="en-US" i="0">
                <a:solidFill>
                  <a:schemeClr val="dk1"/>
                </a:solidFill>
                <a:latin typeface="Calibri"/>
                <a:ea typeface="Calibri"/>
                <a:cs typeface="Calibri"/>
                <a:sym typeface="Calibri"/>
              </a:rPr>
              <a:t>Again, costs will reflect </a:t>
            </a:r>
            <a:r>
              <a:rPr strike="noStrike" u="none" b="1" cap="none" baseline="0" sz="1800" lang="en-US" i="0">
                <a:solidFill>
                  <a:schemeClr val="dk1"/>
                </a:solidFill>
                <a:latin typeface="Calibri"/>
                <a:ea typeface="Calibri"/>
                <a:cs typeface="Calibri"/>
                <a:sym typeface="Calibri"/>
              </a:rPr>
              <a:t>your</a:t>
            </a:r>
            <a:r>
              <a:rPr strike="noStrike" u="none" b="0" cap="none" baseline="0" sz="1800" lang="en-US" i="0">
                <a:solidFill>
                  <a:schemeClr val="dk1"/>
                </a:solidFill>
                <a:latin typeface="Calibri"/>
                <a:ea typeface="Calibri"/>
                <a:cs typeface="Calibri"/>
                <a:sym typeface="Calibri"/>
              </a:rPr>
              <a:t> responsibility (premium tax credits and cost sharing reductions have already been applied).</a:t>
            </a:r>
          </a:p>
        </p:txBody>
      </p:sp>
      <p:sp>
        <p:nvSpPr>
          <p:cNvPr id="655" name="Shape 655"/>
          <p:cNvSpPr txBox="1"/>
          <p:nvPr/>
        </p:nvSpPr>
        <p:spPr>
          <a:xfrm>
            <a:off y="3505200" x="6248400"/>
            <a:ext cy="2554544" cx="2514599"/>
          </a:xfrm>
          <a:prstGeom prst="rect">
            <a:avLst/>
          </a:prstGeom>
          <a:solidFill>
            <a:schemeClr val="lt1"/>
          </a:solidFill>
          <a:ln w="25400"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Dental coverage is required to be offered within or as a separate plan for children only. Adult dental is not covered in these health plans. If you would like to review adult dental plans, this will become an option only if you enroll in a health care plan first.</a:t>
            </a:r>
          </a:p>
        </p:txBody>
      </p:sp>
      <p:cxnSp>
        <p:nvCxnSpPr>
          <p:cNvPr id="656" name="Shape 656"/>
          <p:cNvCxnSpPr/>
          <p:nvPr/>
        </p:nvCxnSpPr>
        <p:spPr>
          <a:xfrm rot="10800000">
            <a:off y="3505200" x="3048000"/>
            <a:ext cy="838199" cx="3200399"/>
          </a:xfrm>
          <a:prstGeom prst="straightConnector1">
            <a:avLst/>
          </a:prstGeom>
          <a:noFill/>
          <a:ln w="9525" cap="flat">
            <a:solidFill>
              <a:schemeClr val="dk1"/>
            </a:solidFill>
            <a:prstDash val="solid"/>
            <a:round/>
            <a:headEnd w="med" len="med" type="none"/>
            <a:tailEnd w="lg" len="lg" type="stealth"/>
          </a:ln>
        </p:spPr>
      </p:cxn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0" name="Shape 660"/>
        <p:cNvGrpSpPr/>
        <p:nvPr/>
      </p:nvGrpSpPr>
      <p:grpSpPr>
        <a:xfrm>
          <a:off y="0" x="0"/>
          <a:ext cy="0" cx="0"/>
          <a:chOff y="0" x="0"/>
          <a:chExt cy="0" cx="0"/>
        </a:xfrm>
      </p:grpSpPr>
      <p:pic>
        <p:nvPicPr>
          <p:cNvPr id="661" name="Shape 661"/>
          <p:cNvPicPr preferRelativeResize="0"/>
          <p:nvPr/>
        </p:nvPicPr>
        <p:blipFill rotWithShape="1">
          <a:blip r:embed="rId3"/>
          <a:srcRect t="0" b="0" r="0" l="0"/>
          <a:stretch/>
        </p:blipFill>
        <p:spPr>
          <a:xfrm>
            <a:off y="0" x="0"/>
            <a:ext cy="5644976" cx="9144000"/>
          </a:xfrm>
          <a:prstGeom prst="rect">
            <a:avLst/>
          </a:prstGeom>
          <a:noFill/>
          <a:ln>
            <a:noFill/>
          </a:ln>
        </p:spPr>
      </p:pic>
      <p:sp>
        <p:nvSpPr>
          <p:cNvPr id="662" name="Shape 662"/>
          <p:cNvSpPr txBox="1"/>
          <p:nvPr/>
        </p:nvSpPr>
        <p:spPr>
          <a:xfrm>
            <a:off y="5657671" x="0"/>
            <a:ext cy="1200329" cx="9144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1800" lang="en-US" i="0">
                <a:solidFill>
                  <a:schemeClr val="dk1"/>
                </a:solidFill>
                <a:latin typeface="Calibri"/>
                <a:ea typeface="Calibri"/>
                <a:cs typeface="Calibri"/>
                <a:sym typeface="Calibri"/>
              </a:rPr>
              <a:t>Example of “Plan Brochure”. The link to this file is found under the plan name on your comparing plans screen. </a:t>
            </a:r>
            <a:r>
              <a:rPr strike="noStrike" u="none" b="1" cap="none" baseline="0" sz="1800" lang="en-US" i="0">
                <a:solidFill>
                  <a:schemeClr val="dk1"/>
                </a:solidFill>
                <a:latin typeface="Calibri"/>
                <a:ea typeface="Calibri"/>
                <a:cs typeface="Calibri"/>
                <a:sym typeface="Calibri"/>
              </a:rPr>
              <a:t>Note: </a:t>
            </a:r>
            <a:r>
              <a:rPr strike="noStrike" u="none" b="0" cap="none" baseline="0" sz="1800" lang="en-US" i="0">
                <a:solidFill>
                  <a:schemeClr val="dk1"/>
                </a:solidFill>
                <a:latin typeface="Calibri"/>
                <a:ea typeface="Calibri"/>
                <a:cs typeface="Calibri"/>
                <a:sym typeface="Calibri"/>
              </a:rPr>
              <a:t>the costs reflected here are the </a:t>
            </a:r>
            <a:r>
              <a:rPr strike="noStrike" u="none" b="1" cap="none" baseline="0" sz="1800" lang="en-US" i="0">
                <a:solidFill>
                  <a:schemeClr val="dk1"/>
                </a:solidFill>
                <a:latin typeface="Calibri"/>
                <a:ea typeface="Calibri"/>
                <a:cs typeface="Calibri"/>
                <a:sym typeface="Calibri"/>
              </a:rPr>
              <a:t>original</a:t>
            </a:r>
            <a:r>
              <a:rPr strike="noStrike" u="none" b="0" cap="none" baseline="0" sz="1800" lang="en-US" i="0">
                <a:solidFill>
                  <a:schemeClr val="dk1"/>
                </a:solidFill>
                <a:latin typeface="Calibri"/>
                <a:ea typeface="Calibri"/>
                <a:cs typeface="Calibri"/>
                <a:sym typeface="Calibri"/>
              </a:rPr>
              <a:t> costs (without premium tax credits or cost sharing reductions). The costs reflected on your Marketplace account may be different. You are responsible for the costs displayed in your Marketplace account </a:t>
            </a:r>
            <a:r>
              <a:rPr strike="noStrike" u="none" b="1" cap="none" baseline="0" sz="1800" lang="en-US" i="0">
                <a:solidFill>
                  <a:schemeClr val="dk1"/>
                </a:solidFill>
                <a:latin typeface="Calibri"/>
                <a:ea typeface="Calibri"/>
                <a:cs typeface="Calibri"/>
                <a:sym typeface="Calibri"/>
              </a:rPr>
              <a:t>only</a:t>
            </a:r>
            <a:r>
              <a:rPr strike="noStrike" u="none" b="0" cap="none" baseline="0" sz="1800" lang="en-US" i="0">
                <a:solidFill>
                  <a:schemeClr val="dk1"/>
                </a:solidFill>
                <a:latin typeface="Calibri"/>
                <a:ea typeface="Calibri"/>
                <a:cs typeface="Calibri"/>
                <a:sym typeface="Calibri"/>
              </a:rPr>
              <a:t>.</a:t>
            </a:r>
          </a:p>
        </p:txBody>
      </p:sp>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6" name="Shape 666"/>
        <p:cNvGrpSpPr/>
        <p:nvPr/>
      </p:nvGrpSpPr>
      <p:grpSpPr>
        <a:xfrm>
          <a:off y="0" x="0"/>
          <a:ext cy="0" cx="0"/>
          <a:chOff y="0" x="0"/>
          <a:chExt cy="0" cx="0"/>
        </a:xfrm>
      </p:grpSpPr>
      <p:pic>
        <p:nvPicPr>
          <p:cNvPr id="667" name="Shape 667"/>
          <p:cNvPicPr preferRelativeResize="0"/>
          <p:nvPr/>
        </p:nvPicPr>
        <p:blipFill rotWithShape="1">
          <a:blip r:embed="rId3"/>
          <a:srcRect t="0" b="0" r="0" l="0"/>
          <a:stretch/>
        </p:blipFill>
        <p:spPr>
          <a:xfrm>
            <a:off y="0" x="0"/>
            <a:ext cy="5714999" cx="9163706"/>
          </a:xfrm>
          <a:prstGeom prst="rect">
            <a:avLst/>
          </a:prstGeom>
          <a:noFill/>
          <a:ln>
            <a:noFill/>
          </a:ln>
        </p:spPr>
      </p:pic>
      <p:sp>
        <p:nvSpPr>
          <p:cNvPr id="668" name="Shape 668"/>
          <p:cNvSpPr txBox="1"/>
          <p:nvPr/>
        </p:nvSpPr>
        <p:spPr>
          <a:xfrm>
            <a:off y="5562600" x="0"/>
            <a:ext cy="1323439" cx="9144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000" lang="en-US" i="0">
                <a:solidFill>
                  <a:schemeClr val="dk1"/>
                </a:solidFill>
                <a:latin typeface="Calibri"/>
                <a:ea typeface="Calibri"/>
                <a:cs typeface="Calibri"/>
                <a:sym typeface="Calibri"/>
              </a:rPr>
              <a:t>Additional information found the in “Plan Brochure” in more detail than the summary tables found on HealthCare.gov. This information is provided directly by the insurance company. If you have questions about your benefits, please contact the insurance company directly.</a:t>
            </a:r>
          </a:p>
        </p:txBody>
      </p:sp>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2" name="Shape 672"/>
        <p:cNvGrpSpPr/>
        <p:nvPr/>
      </p:nvGrpSpPr>
      <p:grpSpPr>
        <a:xfrm>
          <a:off y="0" x="0"/>
          <a:ext cy="0" cx="0"/>
          <a:chOff y="0" x="0"/>
          <a:chExt cy="0" cx="0"/>
        </a:xfrm>
      </p:grpSpPr>
      <p:pic>
        <p:nvPicPr>
          <p:cNvPr id="673" name="Shape 673"/>
          <p:cNvPicPr preferRelativeResize="0"/>
          <p:nvPr/>
        </p:nvPicPr>
        <p:blipFill rotWithShape="1">
          <a:blip r:embed="rId3"/>
          <a:srcRect t="0" b="0" r="0" l="0"/>
          <a:stretch/>
        </p:blipFill>
        <p:spPr>
          <a:xfrm>
            <a:off y="0" x="0"/>
            <a:ext cy="5870661" cx="9144000"/>
          </a:xfrm>
          <a:prstGeom prst="rect">
            <a:avLst/>
          </a:prstGeom>
          <a:noFill/>
          <a:ln>
            <a:noFill/>
          </a:ln>
        </p:spPr>
      </p:pic>
      <p:sp>
        <p:nvSpPr>
          <p:cNvPr id="674" name="Shape 674"/>
          <p:cNvSpPr txBox="1"/>
          <p:nvPr/>
        </p:nvSpPr>
        <p:spPr>
          <a:xfrm>
            <a:off y="5943600" x="0"/>
            <a:ext cy="830996" cx="9144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Examples of fees in a specific “Plan Brochure”. Cover Lemay suggests comparing costs by using this information to compare between plans.</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0" name="Shape 130"/>
        <p:cNvGrpSpPr/>
        <p:nvPr/>
      </p:nvGrpSpPr>
      <p:grpSpPr>
        <a:xfrm>
          <a:off y="0" x="0"/>
          <a:ext cy="0" cx="0"/>
          <a:chOff y="0" x="0"/>
          <a:chExt cy="0" cx="0"/>
        </a:xfrm>
      </p:grpSpPr>
      <p:pic>
        <p:nvPicPr>
          <p:cNvPr id="131" name="Shape 131"/>
          <p:cNvPicPr preferRelativeResize="0"/>
          <p:nvPr/>
        </p:nvPicPr>
        <p:blipFill rotWithShape="1">
          <a:blip r:embed="rId3"/>
          <a:srcRect t="0" b="0" r="0" l="0"/>
          <a:stretch/>
        </p:blipFill>
        <p:spPr>
          <a:xfrm>
            <a:off y="0" x="1219200"/>
            <a:ext cy="5377859" cx="6934199"/>
          </a:xfrm>
          <a:prstGeom prst="rect">
            <a:avLst/>
          </a:prstGeom>
          <a:noFill/>
          <a:ln>
            <a:noFill/>
          </a:ln>
        </p:spPr>
      </p:pic>
      <p:sp>
        <p:nvSpPr>
          <p:cNvPr id="132" name="Shape 132"/>
          <p:cNvSpPr txBox="1"/>
          <p:nvPr/>
        </p:nvSpPr>
        <p:spPr>
          <a:xfrm>
            <a:off y="5334000" x="0"/>
            <a:ext cy="1569660" cx="9144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For security reasons, you will be required to choose three questions and type in three answers. Remember, answers are case sensitive so record if you chose to capitalize an answer. Dates must written out in full and CANNOT have slashes like this MM/DD/YYYY.</a:t>
            </a:r>
          </a:p>
        </p:txBody>
      </p:sp>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8" name="Shape 678"/>
        <p:cNvGrpSpPr/>
        <p:nvPr/>
      </p:nvGrpSpPr>
      <p:grpSpPr>
        <a:xfrm>
          <a:off y="0" x="0"/>
          <a:ext cy="0" cx="0"/>
          <a:chOff y="0" x="0"/>
          <a:chExt cy="0" cx="0"/>
        </a:xfrm>
      </p:grpSpPr>
      <p:sp>
        <p:nvSpPr>
          <p:cNvPr id="679" name="Shape 679"/>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spcBef>
                <a:spcPts val="0"/>
              </a:spcBef>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Table of Contents</a:t>
            </a:r>
          </a:p>
        </p:txBody>
      </p:sp>
      <p:sp>
        <p:nvSpPr>
          <p:cNvPr id="680" name="Shape 680"/>
          <p:cNvSpPr txBox="1"/>
          <p:nvPr>
            <p:ph idx="1" type="body"/>
          </p:nvPr>
        </p:nvSpPr>
        <p:spPr>
          <a:xfrm>
            <a:off y="1600200" x="457200"/>
            <a:ext cy="4525963" cx="8229600"/>
          </a:xfrm>
          <a:prstGeom prst="rect">
            <a:avLst/>
          </a:prstGeom>
          <a:noFill/>
          <a:ln>
            <a:noFill/>
          </a:ln>
        </p:spPr>
        <p:txBody>
          <a:bodyPr bIns="45700" rIns="91425" lIns="91425" tIns="45700" anchor="t" anchorCtr="0">
            <a:noAutofit/>
          </a:bodyPr>
          <a:lstStyle/>
          <a:p>
            <a:pPr algn="l" rtl="0" lvl="0" marR="0" indent="-342900" marL="342900">
              <a:lnSpc>
                <a:spcPct val="80000"/>
              </a:lnSpc>
              <a:spcBef>
                <a:spcPts val="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3"/>
              </a:rPr>
              <a:t>Step One: Creating a Marketplace Account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4"/>
              </a:rPr>
              <a:t>Step Two: Starting a Marketplace Application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5"/>
              </a:rPr>
              <a:t>Step Three: Entering Household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6"/>
              </a:rPr>
              <a:t>Step Four: Entering Income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7"/>
              </a:rPr>
              <a:t>Step Five: Entering Additional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8"/>
              </a:rPr>
              <a:t>Step Six: Reviewing and Signing</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9"/>
              </a:rPr>
              <a:t>Step Seven: Reviewing Eligibility Notice</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0"/>
              </a:rPr>
              <a:t>Step Eight: Comparing and Choosing a Health Plan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1"/>
              </a:rPr>
              <a:t>Step Nine: Comparing and Choosing a Dental Plan</a:t>
            </a:r>
            <a:r>
              <a:rPr strike="noStrike" u="none" b="0" cap="none" baseline="0" sz="2250" lang="en-US" i="0">
                <a:solidFill>
                  <a:schemeClr val="dk1"/>
                </a:solidFill>
                <a:latin typeface="Calibri"/>
                <a:ea typeface="Calibri"/>
                <a:cs typeface="Calibri"/>
                <a:sym typeface="Calibri"/>
              </a:rPr>
              <a:t>     *next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2"/>
              </a:rPr>
              <a:t>Step Ten: Making a Premium Payment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3"/>
              </a:rPr>
              <a:t>Other: Navigating Your Profile and Application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4"/>
              </a:rPr>
              <a:t>When to Contact Cover Lemay: Unique Situations</a:t>
            </a:r>
          </a:p>
          <a:p>
            <a:r>
              <a:t/>
            </a: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4" name="Shape 684"/>
        <p:cNvGrpSpPr/>
        <p:nvPr/>
      </p:nvGrpSpPr>
      <p:grpSpPr>
        <a:xfrm>
          <a:off y="0" x="0"/>
          <a:ext cy="0" cx="0"/>
          <a:chOff y="0" x="0"/>
          <a:chExt cy="0" cx="0"/>
        </a:xfrm>
      </p:grpSpPr>
      <p:sp>
        <p:nvSpPr>
          <p:cNvPr id="685" name="Shape 685"/>
          <p:cNvSpPr txBox="1"/>
          <p:nvPr>
            <p:ph type="title"/>
          </p:nvPr>
        </p:nvSpPr>
        <p:spPr>
          <a:xfrm>
            <a:off y="4406900" x="722312"/>
            <a:ext cy="1362075" cx="7772400"/>
          </a:xfrm>
          <a:prstGeom prst="rect">
            <a:avLst/>
          </a:prstGeom>
          <a:noFill/>
          <a:ln>
            <a:noFill/>
          </a:ln>
        </p:spPr>
        <p:txBody>
          <a:bodyPr bIns="45700" rIns="91425" lIns="91425" tIns="45700" anchor="t" anchorCtr="0">
            <a:noAutofit/>
          </a:bodyPr>
          <a:lstStyle/>
          <a:p>
            <a:pPr algn="l" rtl="0" lvl="0" marR="0" indent="0" marL="0">
              <a:spcBef>
                <a:spcPts val="0"/>
              </a:spcBef>
              <a:buClr>
                <a:schemeClr val="dk1"/>
              </a:buClr>
              <a:buSzPct val="25000"/>
              <a:buFont typeface="Calibri"/>
              <a:buNone/>
            </a:pPr>
            <a:r>
              <a:rPr strike="noStrike" u="none" b="1" cap="small" baseline="0" sz="4000" lang="en-US" i="0">
                <a:solidFill>
                  <a:schemeClr val="dk1"/>
                </a:solidFill>
                <a:latin typeface="Calibri"/>
                <a:ea typeface="Calibri"/>
                <a:cs typeface="Calibri"/>
                <a:sym typeface="Calibri"/>
              </a:rPr>
              <a:t>Comparing and Choosing a Dental Plan</a:t>
            </a:r>
          </a:p>
        </p:txBody>
      </p:sp>
      <p:sp>
        <p:nvSpPr>
          <p:cNvPr id="686" name="Shape 686"/>
          <p:cNvSpPr txBox="1"/>
          <p:nvPr>
            <p:ph idx="1" type="body"/>
          </p:nvPr>
        </p:nvSpPr>
        <p:spPr>
          <a:xfrm>
            <a:off y="2906713" x="722312"/>
            <a:ext cy="1500187" cx="7772400"/>
          </a:xfrm>
          <a:prstGeom prst="rect">
            <a:avLst/>
          </a:prstGeom>
          <a:noFill/>
          <a:ln>
            <a:noFill/>
          </a:ln>
        </p:spPr>
        <p:txBody>
          <a:bodyPr bIns="45700" rIns="91425" lIns="91425" tIns="45700" anchor="b" anchorCtr="0">
            <a:noAutofit/>
          </a:bodyPr>
          <a:lstStyle/>
          <a:p>
            <a:pPr algn="l" rtl="0" lvl="0" marR="0" indent="0" marL="0">
              <a:spcBef>
                <a:spcPts val="0"/>
              </a:spcBef>
              <a:buClr>
                <a:srgbClr val="888888"/>
              </a:buClr>
              <a:buSzPct val="25000"/>
              <a:buFont typeface="Calibri"/>
              <a:buNone/>
            </a:pPr>
            <a:r>
              <a:rPr strike="noStrike" u="none" b="0" cap="none" baseline="0" sz="3200" lang="en-US" i="0">
                <a:solidFill>
                  <a:srgbClr val="888888"/>
                </a:solidFill>
                <a:latin typeface="Calibri"/>
                <a:ea typeface="Calibri"/>
                <a:cs typeface="Calibri"/>
                <a:sym typeface="Calibri"/>
              </a:rPr>
              <a:t>Step Nine:</a:t>
            </a:r>
            <a:r>
              <a:rPr strike="noStrike" u="none" b="0" cap="none" baseline="0" sz="2000" lang="en-US" i="0">
                <a:solidFill>
                  <a:srgbClr val="888888"/>
                </a:solidFill>
                <a:latin typeface="Calibri"/>
                <a:ea typeface="Calibri"/>
                <a:cs typeface="Calibri"/>
                <a:sym typeface="Calibri"/>
              </a:rPr>
              <a:t>	</a:t>
            </a:r>
          </a:p>
        </p:txBody>
      </p:sp>
      <p:sp>
        <p:nvSpPr>
          <p:cNvPr id="687" name="Shape 687"/>
          <p:cNvSpPr txBox="1"/>
          <p:nvPr>
            <p:ph idx="11" type="ftr"/>
          </p:nvPr>
        </p:nvSpPr>
        <p:spPr>
          <a:xfrm>
            <a:off y="6477000" x="2057400"/>
            <a:ext cy="381000" cx="5105399"/>
          </a:xfrm>
          <a:prstGeom prst="rect">
            <a:avLst/>
          </a:prstGeom>
          <a:noFill/>
          <a:ln>
            <a:noFill/>
          </a:ln>
        </p:spPr>
        <p:txBody>
          <a:bodyPr bIns="45700" rIns="91425" lIns="91425" tIns="45700" anchor="ctr" anchorCtr="0">
            <a:noAutofit/>
          </a:bodyPr>
          <a:lstStyle/>
          <a:p>
            <a:pPr algn="ctr" rtl="0" lvl="0" marR="0" indent="0" marL="0">
              <a:spcBef>
                <a:spcPts val="0"/>
              </a:spcBef>
              <a:buSzPct val="25000"/>
              <a:buNone/>
            </a:pPr>
            <a:r>
              <a:rPr strike="noStrike" u="sng" b="0" cap="none" baseline="0" sz="1200" lang="en-US" i="0">
                <a:solidFill>
                  <a:schemeClr val="hlink"/>
                </a:solidFill>
                <a:latin typeface="Calibri"/>
                <a:ea typeface="Calibri"/>
                <a:cs typeface="Calibri"/>
                <a:sym typeface="Calibri"/>
                <a:hlinkClick r:id="rId3"/>
              </a:rPr>
              <a:t>www.CoverLemay.com</a:t>
            </a:r>
            <a:r>
              <a:rPr strike="noStrike" u="none" b="0" cap="none" baseline="0" sz="1200" lang="en-US" i="0">
                <a:solidFill>
                  <a:srgbClr val="888888"/>
                </a:solidFill>
                <a:latin typeface="Calibri"/>
                <a:ea typeface="Calibri"/>
                <a:cs typeface="Calibri"/>
                <a:sym typeface="Calibri"/>
              </a:rPr>
              <a:t> ▪ (314) 691-7469 ▪ </a:t>
            </a:r>
            <a:r>
              <a:rPr strike="noStrike" u="sng" b="0" cap="none" baseline="0" sz="1200" lang="en-US" i="0">
                <a:solidFill>
                  <a:schemeClr val="hlink"/>
                </a:solidFill>
                <a:latin typeface="Calibri"/>
                <a:ea typeface="Calibri"/>
                <a:cs typeface="Calibri"/>
                <a:sym typeface="Calibri"/>
                <a:hlinkClick r:id="rId4"/>
              </a:rPr>
              <a:t>CoverLemay@gmail.com</a:t>
            </a:r>
          </a:p>
          <a:p>
            <a:pPr algn="ctr" rtl="0" lvl="0" marR="0" indent="0" marL="0">
              <a:buSzPct val="25000"/>
              <a:buNone/>
            </a:pPr>
            <a:r>
              <a:rPr strike="noStrike" u="none" b="0" cap="none" baseline="0" sz="1200" lang="en-US" i="0">
                <a:solidFill>
                  <a:srgbClr val="888888"/>
                </a:solidFill>
                <a:latin typeface="Calibri"/>
                <a:ea typeface="Calibri"/>
                <a:cs typeface="Calibri"/>
                <a:sym typeface="Calibri"/>
              </a:rPr>
              <a:t> </a:t>
            </a:r>
          </a:p>
        </p:txBody>
      </p:sp>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1" name="Shape 691"/>
        <p:cNvGrpSpPr/>
        <p:nvPr/>
      </p:nvGrpSpPr>
      <p:grpSpPr>
        <a:xfrm>
          <a:off y="0" x="0"/>
          <a:ext cy="0" cx="0"/>
          <a:chOff y="0" x="0"/>
          <a:chExt cy="0" cx="0"/>
        </a:xfrm>
      </p:grpSpPr>
      <p:pic>
        <p:nvPicPr>
          <p:cNvPr id="692" name="Shape 692"/>
          <p:cNvPicPr preferRelativeResize="0"/>
          <p:nvPr/>
        </p:nvPicPr>
        <p:blipFill rotWithShape="1">
          <a:blip r:embed="rId3"/>
          <a:srcRect t="0" b="0" r="0" l="0"/>
          <a:stretch/>
        </p:blipFill>
        <p:spPr>
          <a:xfrm>
            <a:off y="0" x="0"/>
            <a:ext cy="4724400" cx="9144000"/>
          </a:xfrm>
          <a:prstGeom prst="rect">
            <a:avLst/>
          </a:prstGeom>
          <a:noFill/>
          <a:ln>
            <a:noFill/>
          </a:ln>
        </p:spPr>
      </p:pic>
      <p:sp>
        <p:nvSpPr>
          <p:cNvPr id="693" name="Shape 693"/>
          <p:cNvSpPr txBox="1"/>
          <p:nvPr/>
        </p:nvSpPr>
        <p:spPr>
          <a:xfrm>
            <a:off y="4648200" x="0"/>
            <a:ext cy="2308323" cx="9144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1" cap="none" baseline="0" sz="1800" lang="en-US" i="0">
                <a:solidFill>
                  <a:schemeClr val="dk1"/>
                </a:solidFill>
                <a:latin typeface="Calibri"/>
                <a:ea typeface="Calibri"/>
                <a:cs typeface="Calibri"/>
                <a:sym typeface="Calibri"/>
              </a:rPr>
              <a:t>For children</a:t>
            </a:r>
            <a:r>
              <a:rPr strike="noStrike" u="none" b="0" cap="none" baseline="0" sz="1800" lang="en-US" i="0">
                <a:solidFill>
                  <a:schemeClr val="dk1"/>
                </a:solidFill>
                <a:latin typeface="Calibri"/>
                <a:ea typeface="Calibri"/>
                <a:cs typeface="Calibri"/>
                <a:sym typeface="Calibri"/>
              </a:rPr>
              <a:t>: The Affordable Care Act mandates that dental insurance must be </a:t>
            </a:r>
            <a:r>
              <a:rPr strike="noStrike" u="sng" b="0" cap="none" baseline="0" sz="1800" lang="en-US" i="0">
                <a:solidFill>
                  <a:schemeClr val="dk1"/>
                </a:solidFill>
                <a:latin typeface="Calibri"/>
                <a:ea typeface="Calibri"/>
                <a:cs typeface="Calibri"/>
                <a:sym typeface="Calibri"/>
              </a:rPr>
              <a:t>available</a:t>
            </a:r>
            <a:r>
              <a:rPr strike="noStrike" u="none" b="0" cap="none" baseline="0" sz="1800" lang="en-US" i="0">
                <a:solidFill>
                  <a:schemeClr val="dk1"/>
                </a:solidFill>
                <a:latin typeface="Calibri"/>
                <a:ea typeface="Calibri"/>
                <a:cs typeface="Calibri"/>
                <a:sym typeface="Calibri"/>
              </a:rPr>
              <a:t> through a health plan or </a:t>
            </a:r>
            <a:r>
              <a:rPr strike="noStrike" u="sng" b="0" cap="none" baseline="0" sz="1800" lang="en-US" i="0">
                <a:solidFill>
                  <a:schemeClr val="dk1"/>
                </a:solidFill>
                <a:latin typeface="Calibri"/>
                <a:ea typeface="Calibri"/>
                <a:cs typeface="Calibri"/>
                <a:sym typeface="Calibri"/>
              </a:rPr>
              <a:t>available</a:t>
            </a:r>
            <a:r>
              <a:rPr strike="noStrike" u="none" b="0" cap="none" baseline="0" sz="1800" lang="en-US" i="0">
                <a:solidFill>
                  <a:schemeClr val="dk1"/>
                </a:solidFill>
                <a:latin typeface="Calibri"/>
                <a:ea typeface="Calibri"/>
                <a:cs typeface="Calibri"/>
                <a:sym typeface="Calibri"/>
              </a:rPr>
              <a:t> to be purchased separately. Parents </a:t>
            </a:r>
            <a:r>
              <a:rPr strike="noStrike" u="sng" b="0" cap="none" baseline="0" sz="1800" lang="en-US" i="0">
                <a:solidFill>
                  <a:schemeClr val="dk1"/>
                </a:solidFill>
                <a:latin typeface="Calibri"/>
                <a:ea typeface="Calibri"/>
                <a:cs typeface="Calibri"/>
                <a:sym typeface="Calibri"/>
              </a:rPr>
              <a:t>may choose</a:t>
            </a:r>
            <a:r>
              <a:rPr strike="noStrike" u="none" b="0" cap="none" baseline="0" sz="1800" lang="en-US" i="0">
                <a:solidFill>
                  <a:schemeClr val="dk1"/>
                </a:solidFill>
                <a:latin typeface="Calibri"/>
                <a:ea typeface="Calibri"/>
                <a:cs typeface="Calibri"/>
                <a:sym typeface="Calibri"/>
              </a:rPr>
              <a:t> whether or not to purchase a </a:t>
            </a:r>
            <a:r>
              <a:rPr strike="noStrike" u="sng" b="0" cap="none" baseline="0" sz="1800" lang="en-US" i="0">
                <a:solidFill>
                  <a:schemeClr val="dk1"/>
                </a:solidFill>
                <a:latin typeface="Calibri"/>
                <a:ea typeface="Calibri"/>
                <a:cs typeface="Calibri"/>
                <a:sym typeface="Calibri"/>
              </a:rPr>
              <a:t>separate</a:t>
            </a:r>
            <a:r>
              <a:rPr strike="noStrike" u="none" b="0" cap="none" baseline="0" sz="1800" lang="en-US" i="0">
                <a:solidFill>
                  <a:schemeClr val="dk1"/>
                </a:solidFill>
                <a:latin typeface="Calibri"/>
                <a:ea typeface="Calibri"/>
                <a:cs typeface="Calibri"/>
                <a:sym typeface="Calibri"/>
              </a:rPr>
              <a:t> children’s dental insurance plan without penalty. Most health insurance plans include children’s dental insurance.</a:t>
            </a:r>
          </a:p>
          <a:p>
            <a:pPr algn="l" rtl="0" lvl="0" marR="0" indent="0" marL="0">
              <a:buSzPct val="25000"/>
              <a:buNone/>
            </a:pPr>
            <a:r>
              <a:rPr strike="noStrike" u="none" b="1" cap="none" baseline="0" sz="1800" lang="en-US" i="0">
                <a:solidFill>
                  <a:schemeClr val="dk1"/>
                </a:solidFill>
                <a:latin typeface="Calibri"/>
                <a:ea typeface="Calibri"/>
                <a:cs typeface="Calibri"/>
                <a:sym typeface="Calibri"/>
              </a:rPr>
              <a:t>For adults</a:t>
            </a:r>
            <a:r>
              <a:rPr strike="noStrike" u="none" b="0" cap="none" baseline="0" sz="1800" lang="en-US" i="0">
                <a:solidFill>
                  <a:schemeClr val="dk1"/>
                </a:solidFill>
                <a:latin typeface="Calibri"/>
                <a:ea typeface="Calibri"/>
                <a:cs typeface="Calibri"/>
                <a:sym typeface="Calibri"/>
              </a:rPr>
              <a:t>: Dental insurance is not usually included in the health plan and must be selected as a stand alone plan.</a:t>
            </a:r>
          </a:p>
          <a:p>
            <a:pPr algn="l" rtl="0" lvl="0" marR="0" indent="0" marL="0">
              <a:buSzPct val="25000"/>
              <a:buNone/>
            </a:pPr>
            <a:r>
              <a:rPr strike="noStrike" u="none" b="1" cap="none" baseline="0" sz="1800" lang="en-US" i="0">
                <a:solidFill>
                  <a:schemeClr val="dk1"/>
                </a:solidFill>
                <a:latin typeface="Calibri"/>
                <a:ea typeface="Calibri"/>
                <a:cs typeface="Calibri"/>
                <a:sym typeface="Calibri"/>
              </a:rPr>
              <a:t>For all</a:t>
            </a:r>
            <a:r>
              <a:rPr strike="noStrike" u="none" b="0" cap="none" baseline="0" sz="1800" lang="en-US" i="0">
                <a:solidFill>
                  <a:schemeClr val="dk1"/>
                </a:solidFill>
                <a:latin typeface="Calibri"/>
                <a:ea typeface="Calibri"/>
                <a:cs typeface="Calibri"/>
                <a:sym typeface="Calibri"/>
              </a:rPr>
              <a:t>: Dental insurance in the Marketplace is only available if an individual first enrolls in a health plan.</a:t>
            </a:r>
          </a:p>
        </p:txBody>
      </p:sp>
      <p:sp>
        <p:nvSpPr>
          <p:cNvPr id="694" name="Shape 694"/>
          <p:cNvSpPr txBox="1"/>
          <p:nvPr/>
        </p:nvSpPr>
        <p:spPr>
          <a:xfrm>
            <a:off y="3048000" x="304800"/>
            <a:ext cy="1323439" cx="1600199"/>
          </a:xfrm>
          <a:prstGeom prst="rect">
            <a:avLst/>
          </a:prstGeom>
          <a:solidFill>
            <a:schemeClr val="lt1"/>
          </a:solidFill>
          <a:ln w="25400"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Click the “Set” button to move forward with dental plan preferences</a:t>
            </a:r>
          </a:p>
        </p:txBody>
      </p:sp>
      <p:cxnSp>
        <p:nvCxnSpPr>
          <p:cNvPr id="695" name="Shape 695"/>
          <p:cNvCxnSpPr/>
          <p:nvPr/>
        </p:nvCxnSpPr>
        <p:spPr>
          <a:xfrm rot="10800000" flipH="1">
            <a:off y="3200400" x="1981200"/>
            <a:ext cy="609599" cx="5714999"/>
          </a:xfrm>
          <a:prstGeom prst="straightConnector1">
            <a:avLst/>
          </a:prstGeom>
          <a:noFill/>
          <a:ln w="9525" cap="flat">
            <a:solidFill>
              <a:schemeClr val="accent1"/>
            </a:solidFill>
            <a:prstDash val="solid"/>
            <a:round/>
            <a:headEnd w="med" len="med" type="none"/>
            <a:tailEnd w="lg" len="lg" type="stealth"/>
          </a:ln>
        </p:spPr>
      </p:cxnSp>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9" name="Shape 699"/>
        <p:cNvGrpSpPr/>
        <p:nvPr/>
      </p:nvGrpSpPr>
      <p:grpSpPr>
        <a:xfrm>
          <a:off y="0" x="0"/>
          <a:ext cy="0" cx="0"/>
          <a:chOff y="0" x="0"/>
          <a:chExt cy="0" cx="0"/>
        </a:xfrm>
      </p:grpSpPr>
      <p:pic>
        <p:nvPicPr>
          <p:cNvPr id="700" name="Shape 700"/>
          <p:cNvPicPr preferRelativeResize="0"/>
          <p:nvPr/>
        </p:nvPicPr>
        <p:blipFill rotWithShape="1">
          <a:blip r:embed="rId3"/>
          <a:srcRect t="0" b="0" r="0" l="0"/>
          <a:stretch/>
        </p:blipFill>
        <p:spPr>
          <a:xfrm>
            <a:off y="0" x="0"/>
            <a:ext cy="4987635" cx="9144000"/>
          </a:xfrm>
          <a:prstGeom prst="rect">
            <a:avLst/>
          </a:prstGeom>
          <a:noFill/>
          <a:ln>
            <a:noFill/>
          </a:ln>
        </p:spPr>
      </p:pic>
      <p:sp>
        <p:nvSpPr>
          <p:cNvPr id="701" name="Shape 701"/>
          <p:cNvSpPr txBox="1"/>
          <p:nvPr/>
        </p:nvSpPr>
        <p:spPr>
          <a:xfrm>
            <a:off y="5029200" x="0"/>
            <a:ext cy="1569660" cx="9144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Set whether or not you are interested in enrolling in a dental plan. You can choose “Yes” and view the plans (with any leftover premium tax credit from the health plans applied to the dental plans). You may return to the main screen at any point to change your preferences to “No”.</a:t>
            </a:r>
          </a:p>
        </p:txBody>
      </p:sp>
      <p:sp>
        <p:nvSpPr>
          <p:cNvPr id="702" name="Shape 702"/>
          <p:cNvSpPr/>
          <p:nvPr/>
        </p:nvSpPr>
        <p:spPr>
          <a:xfrm>
            <a:off y="3429000" x="2438400"/>
            <a:ext cy="152399" cx="1066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6" name="Shape 706"/>
        <p:cNvGrpSpPr/>
        <p:nvPr/>
      </p:nvGrpSpPr>
      <p:grpSpPr>
        <a:xfrm>
          <a:off y="0" x="0"/>
          <a:ext cy="0" cx="0"/>
          <a:chOff y="0" x="0"/>
          <a:chExt cy="0" cx="0"/>
        </a:xfrm>
      </p:grpSpPr>
      <p:pic>
        <p:nvPicPr>
          <p:cNvPr id="707" name="Shape 707"/>
          <p:cNvPicPr preferRelativeResize="0"/>
          <p:nvPr/>
        </p:nvPicPr>
        <p:blipFill rotWithShape="1">
          <a:blip r:embed="rId3"/>
          <a:srcRect t="0" b="0" r="0" l="0"/>
          <a:stretch/>
        </p:blipFill>
        <p:spPr>
          <a:xfrm>
            <a:off y="0" x="0"/>
            <a:ext cy="4609753" cx="9191624"/>
          </a:xfrm>
          <a:prstGeom prst="rect">
            <a:avLst/>
          </a:prstGeom>
          <a:noFill/>
          <a:ln>
            <a:noFill/>
          </a:ln>
        </p:spPr>
      </p:pic>
      <p:sp>
        <p:nvSpPr>
          <p:cNvPr id="708" name="Shape 708"/>
          <p:cNvSpPr txBox="1"/>
          <p:nvPr/>
        </p:nvSpPr>
        <p:spPr>
          <a:xfrm>
            <a:off y="5029200" x="0"/>
            <a:ext cy="830996" cx="9144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Return to this screen to change your dental plan preferences if necessary. You may also change your health insurance plan.</a:t>
            </a:r>
          </a:p>
        </p:txBody>
      </p:sp>
      <p:sp>
        <p:nvSpPr>
          <p:cNvPr id="709" name="Shape 709"/>
          <p:cNvSpPr txBox="1"/>
          <p:nvPr/>
        </p:nvSpPr>
        <p:spPr>
          <a:xfrm>
            <a:off y="2438400" x="609600"/>
            <a:ext cy="1323439" cx="1752600"/>
          </a:xfrm>
          <a:prstGeom prst="rect">
            <a:avLst/>
          </a:prstGeom>
          <a:solidFill>
            <a:schemeClr val="lt1"/>
          </a:solidFill>
          <a:ln w="25400" cap="flat">
            <a:solidFill>
              <a:schemeClr val="accent2"/>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Click “Change” if you previously set your dental preferences NOT “Set”</a:t>
            </a:r>
          </a:p>
        </p:txBody>
      </p:sp>
      <p:cxnSp>
        <p:nvCxnSpPr>
          <p:cNvPr id="710" name="Shape 710"/>
          <p:cNvCxnSpPr/>
          <p:nvPr/>
        </p:nvCxnSpPr>
        <p:spPr>
          <a:xfrm rot="10800000" flipH="1">
            <a:off y="2362199" x="2438400"/>
            <a:ext cy="457200" cx="5562600"/>
          </a:xfrm>
          <a:prstGeom prst="straightConnector1">
            <a:avLst/>
          </a:prstGeom>
          <a:noFill/>
          <a:ln w="9525" cap="flat">
            <a:solidFill>
              <a:schemeClr val="accent6"/>
            </a:solidFill>
            <a:prstDash val="solid"/>
            <a:round/>
            <a:headEnd w="med" len="med" type="none"/>
            <a:tailEnd w="lg" len="lg" type="stealth"/>
          </a:ln>
        </p:spPr>
      </p:cxnSp>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5" name="Shape 715"/>
        <p:cNvGrpSpPr/>
        <p:nvPr/>
      </p:nvGrpSpPr>
      <p:grpSpPr>
        <a:xfrm>
          <a:off y="0" x="0"/>
          <a:ext cy="0" cx="0"/>
          <a:chOff y="0" x="0"/>
          <a:chExt cy="0" cx="0"/>
        </a:xfrm>
      </p:grpSpPr>
      <p:pic>
        <p:nvPicPr>
          <p:cNvPr id="716" name="Shape 716"/>
          <p:cNvPicPr preferRelativeResize="0"/>
          <p:nvPr/>
        </p:nvPicPr>
        <p:blipFill rotWithShape="1">
          <a:blip r:embed="rId3"/>
          <a:srcRect t="0" b="0" r="0" l="0"/>
          <a:stretch/>
        </p:blipFill>
        <p:spPr>
          <a:xfrm>
            <a:off y="0" x="0"/>
            <a:ext cy="4190999" cx="9174646"/>
          </a:xfrm>
          <a:prstGeom prst="rect">
            <a:avLst/>
          </a:prstGeom>
          <a:noFill/>
          <a:ln>
            <a:noFill/>
          </a:ln>
        </p:spPr>
      </p:pic>
      <p:sp>
        <p:nvSpPr>
          <p:cNvPr id="717" name="Shape 717"/>
          <p:cNvSpPr txBox="1"/>
          <p:nvPr/>
        </p:nvSpPr>
        <p:spPr>
          <a:xfrm>
            <a:off y="4819471" x="0"/>
            <a:ext cy="1200329" cx="9144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After choosing a dental plan or choosing not to enroll in a dental plan, you will return to this main screen. Click the “Set” button to review and confirm your health and/or dental insurance plan coverage.</a:t>
            </a:r>
          </a:p>
        </p:txBody>
      </p:sp>
      <p:sp>
        <p:nvSpPr>
          <p:cNvPr id="718" name="Shape 718"/>
          <p:cNvSpPr txBox="1"/>
          <p:nvPr/>
        </p:nvSpPr>
        <p:spPr>
          <a:xfrm>
            <a:off y="2209800" x="533400"/>
            <a:ext cy="1569660" cx="1828800"/>
          </a:xfrm>
          <a:prstGeom prst="rect">
            <a:avLst/>
          </a:prstGeom>
          <a:solidFill>
            <a:schemeClr val="lt1"/>
          </a:solidFill>
          <a:ln w="25400" cap="flat">
            <a:solidFill>
              <a:schemeClr val="accent2"/>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Click “Set” to move forward to finalizing your insurance plans and to make your first premium payment.</a:t>
            </a:r>
          </a:p>
        </p:txBody>
      </p:sp>
      <p:cxnSp>
        <p:nvCxnSpPr>
          <p:cNvPr id="719" name="Shape 719"/>
          <p:cNvCxnSpPr/>
          <p:nvPr/>
        </p:nvCxnSpPr>
        <p:spPr>
          <a:xfrm>
            <a:off y="3048000" x="2438400"/>
            <a:ext cy="533399" cx="5257799"/>
          </a:xfrm>
          <a:prstGeom prst="straightConnector1">
            <a:avLst/>
          </a:prstGeom>
          <a:noFill/>
          <a:ln w="9525" cap="flat">
            <a:solidFill>
              <a:schemeClr val="accent6"/>
            </a:solidFill>
            <a:prstDash val="solid"/>
            <a:round/>
            <a:headEnd w="med" len="med" type="none"/>
            <a:tailEnd w="lg" len="lg" type="stealth"/>
          </a:ln>
        </p:spPr>
      </p:cxnSp>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3" name="Shape 723"/>
        <p:cNvGrpSpPr/>
        <p:nvPr/>
      </p:nvGrpSpPr>
      <p:grpSpPr>
        <a:xfrm>
          <a:off y="0" x="0"/>
          <a:ext cy="0" cx="0"/>
          <a:chOff y="0" x="0"/>
          <a:chExt cy="0" cx="0"/>
        </a:xfrm>
      </p:grpSpPr>
      <p:pic>
        <p:nvPicPr>
          <p:cNvPr id="724" name="Shape 724"/>
          <p:cNvPicPr preferRelativeResize="0"/>
          <p:nvPr/>
        </p:nvPicPr>
        <p:blipFill rotWithShape="1">
          <a:blip r:embed="rId3"/>
          <a:srcRect t="0" b="0" r="0" l="0"/>
          <a:stretch/>
        </p:blipFill>
        <p:spPr>
          <a:xfrm>
            <a:off y="0" x="685800"/>
            <a:ext cy="4956989" cx="7772400"/>
          </a:xfrm>
          <a:prstGeom prst="rect">
            <a:avLst/>
          </a:prstGeom>
          <a:noFill/>
          <a:ln>
            <a:noFill/>
          </a:ln>
        </p:spPr>
      </p:pic>
      <p:sp>
        <p:nvSpPr>
          <p:cNvPr id="725" name="Shape 725"/>
          <p:cNvSpPr txBox="1"/>
          <p:nvPr/>
        </p:nvSpPr>
        <p:spPr>
          <a:xfrm>
            <a:off y="5334000" x="0"/>
            <a:ext cy="1569660" cx="9144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After finalizing your plan, you will need to review the following statements.</a:t>
            </a:r>
          </a:p>
          <a:p>
            <a:r>
              <a:t/>
            </a:r>
          </a:p>
          <a:p>
            <a:pPr algn="l" rtl="0" lvl="0" marR="0" indent="0" marL="0">
              <a:buSzPct val="25000"/>
              <a:buNone/>
            </a:pPr>
            <a:r>
              <a:rPr strike="noStrike" u="none" b="0" cap="none" baseline="0" sz="2400" lang="en-US" i="0">
                <a:solidFill>
                  <a:schemeClr val="dk1"/>
                </a:solidFill>
                <a:latin typeface="Calibri"/>
                <a:ea typeface="Calibri"/>
                <a:cs typeface="Calibri"/>
                <a:sym typeface="Calibri"/>
              </a:rPr>
              <a:t>Continued on next screen.</a:t>
            </a:r>
          </a:p>
        </p:txBody>
      </p:sp>
      <p:sp>
        <p:nvSpPr>
          <p:cNvPr id="726" name="Shape 726"/>
          <p:cNvSpPr/>
          <p:nvPr/>
        </p:nvSpPr>
        <p:spPr>
          <a:xfrm>
            <a:off y="1447800" x="4495800"/>
            <a:ext cy="152399" cx="1066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0" name="Shape 730"/>
        <p:cNvGrpSpPr/>
        <p:nvPr/>
      </p:nvGrpSpPr>
      <p:grpSpPr>
        <a:xfrm>
          <a:off y="0" x="0"/>
          <a:ext cy="0" cx="0"/>
          <a:chOff y="0" x="0"/>
          <a:chExt cy="0" cx="0"/>
        </a:xfrm>
      </p:grpSpPr>
      <p:pic>
        <p:nvPicPr>
          <p:cNvPr id="731" name="Shape 731"/>
          <p:cNvPicPr preferRelativeResize="0"/>
          <p:nvPr/>
        </p:nvPicPr>
        <p:blipFill rotWithShape="1">
          <a:blip r:embed="rId3"/>
          <a:srcRect t="0" b="0" r="0" l="0"/>
          <a:stretch/>
        </p:blipFill>
        <p:spPr>
          <a:xfrm>
            <a:off y="0" x="914400"/>
            <a:ext cy="5860016" cx="7315200"/>
          </a:xfrm>
          <a:prstGeom prst="rect">
            <a:avLst/>
          </a:prstGeom>
          <a:noFill/>
          <a:ln>
            <a:noFill/>
          </a:ln>
        </p:spPr>
      </p:pic>
      <p:sp>
        <p:nvSpPr>
          <p:cNvPr id="732" name="Shape 732"/>
          <p:cNvSpPr txBox="1"/>
          <p:nvPr/>
        </p:nvSpPr>
        <p:spPr>
          <a:xfrm>
            <a:off y="5950803" x="0"/>
            <a:ext cy="830996" cx="9144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Review the remaining statements and choose “Agree” to move forward. Type your name to sign electronically.</a:t>
            </a:r>
          </a:p>
        </p:txBody>
      </p:sp>
      <p:sp>
        <p:nvSpPr>
          <p:cNvPr id="733" name="Shape 733"/>
          <p:cNvSpPr txBox="1"/>
          <p:nvPr/>
        </p:nvSpPr>
        <p:spPr>
          <a:xfrm>
            <a:off y="4572000" x="5943600"/>
            <a:ext cy="1323439" cx="1828800"/>
          </a:xfrm>
          <a:prstGeom prst="rect">
            <a:avLst/>
          </a:prstGeom>
          <a:solidFill>
            <a:schemeClr val="lt1"/>
          </a:solidFill>
          <a:ln w="9525"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Sign electronically by typing your name as it appears on your Social Security card.</a:t>
            </a:r>
          </a:p>
        </p:txBody>
      </p:sp>
      <p:cxnSp>
        <p:nvCxnSpPr>
          <p:cNvPr id="734" name="Shape 734"/>
          <p:cNvCxnSpPr/>
          <p:nvPr/>
        </p:nvCxnSpPr>
        <p:spPr>
          <a:xfrm flipH="1">
            <a:off y="5257800" x="3733799"/>
            <a:ext cy="609599" cx="2057400"/>
          </a:xfrm>
          <a:prstGeom prst="straightConnector1">
            <a:avLst/>
          </a:prstGeom>
          <a:noFill/>
          <a:ln w="9525" cap="flat">
            <a:solidFill>
              <a:schemeClr val="dk1"/>
            </a:solidFill>
            <a:prstDash val="solid"/>
            <a:round/>
            <a:headEnd w="med" len="med" type="none"/>
            <a:tailEnd w="lg" len="lg" type="stealth"/>
          </a:ln>
        </p:spPr>
      </p:cxnSp>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8" name="Shape 738"/>
        <p:cNvGrpSpPr/>
        <p:nvPr/>
      </p:nvGrpSpPr>
      <p:grpSpPr>
        <a:xfrm>
          <a:off y="0" x="0"/>
          <a:ext cy="0" cx="0"/>
          <a:chOff y="0" x="0"/>
          <a:chExt cy="0" cx="0"/>
        </a:xfrm>
      </p:grpSpPr>
      <p:sp>
        <p:nvSpPr>
          <p:cNvPr id="739" name="Shape 739"/>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spcBef>
                <a:spcPts val="0"/>
              </a:spcBef>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Table of Contents</a:t>
            </a:r>
          </a:p>
        </p:txBody>
      </p:sp>
      <p:sp>
        <p:nvSpPr>
          <p:cNvPr id="740" name="Shape 740"/>
          <p:cNvSpPr txBox="1"/>
          <p:nvPr>
            <p:ph idx="1" type="body"/>
          </p:nvPr>
        </p:nvSpPr>
        <p:spPr>
          <a:xfrm>
            <a:off y="1600200" x="457200"/>
            <a:ext cy="4525963" cx="8229600"/>
          </a:xfrm>
          <a:prstGeom prst="rect">
            <a:avLst/>
          </a:prstGeom>
          <a:noFill/>
          <a:ln>
            <a:noFill/>
          </a:ln>
        </p:spPr>
        <p:txBody>
          <a:bodyPr bIns="45700" rIns="91425" lIns="91425" tIns="45700" anchor="t" anchorCtr="0">
            <a:noAutofit/>
          </a:bodyPr>
          <a:lstStyle/>
          <a:p>
            <a:pPr algn="l" rtl="0" lvl="0" marR="0" indent="-342900" marL="342900">
              <a:lnSpc>
                <a:spcPct val="80000"/>
              </a:lnSpc>
              <a:spcBef>
                <a:spcPts val="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3"/>
              </a:rPr>
              <a:t>Step One: Creating a Marketplace Account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4"/>
              </a:rPr>
              <a:t>Step Two: Starting a Marketplace Application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5"/>
              </a:rPr>
              <a:t>Step Three: Entering Household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6"/>
              </a:rPr>
              <a:t>Step Four: Entering Income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7"/>
              </a:rPr>
              <a:t>Step Five: Entering Additional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8"/>
              </a:rPr>
              <a:t>Step Six: Reviewing and Signing</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9"/>
              </a:rPr>
              <a:t>Step Seven: Reviewing Eligibility Notice</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0"/>
              </a:rPr>
              <a:t>Step Eight: Comparing and Choosing a Health Plan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1"/>
              </a:rPr>
              <a:t>Step Nine: Comparing and Choosing a Dental Plan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2"/>
              </a:rPr>
              <a:t>Step Ten: Making a Premium Payment</a:t>
            </a:r>
            <a:r>
              <a:rPr strike="noStrike" u="none" b="0" cap="none" baseline="0" sz="2250" lang="en-US" i="0">
                <a:solidFill>
                  <a:schemeClr val="dk1"/>
                </a:solidFill>
                <a:latin typeface="Calibri"/>
                <a:ea typeface="Calibri"/>
                <a:cs typeface="Calibri"/>
                <a:sym typeface="Calibri"/>
              </a:rPr>
              <a:t>     *next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3"/>
              </a:rPr>
              <a:t>Other: Navigating Your Profile and Application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4"/>
              </a:rPr>
              <a:t>When to Contact Cover Lemay: Unique Situations</a:t>
            </a:r>
          </a:p>
          <a:p>
            <a:r>
              <a:t/>
            </a:r>
          </a:p>
        </p:txBody>
      </p:sp>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4" name="Shape 744"/>
        <p:cNvGrpSpPr/>
        <p:nvPr/>
      </p:nvGrpSpPr>
      <p:grpSpPr>
        <a:xfrm>
          <a:off y="0" x="0"/>
          <a:ext cy="0" cx="0"/>
          <a:chOff y="0" x="0"/>
          <a:chExt cy="0" cx="0"/>
        </a:xfrm>
      </p:grpSpPr>
      <p:sp>
        <p:nvSpPr>
          <p:cNvPr id="745" name="Shape 745"/>
          <p:cNvSpPr txBox="1"/>
          <p:nvPr>
            <p:ph type="title"/>
          </p:nvPr>
        </p:nvSpPr>
        <p:spPr>
          <a:xfrm>
            <a:off y="4406900" x="722312"/>
            <a:ext cy="1362075" cx="7772400"/>
          </a:xfrm>
          <a:prstGeom prst="rect">
            <a:avLst/>
          </a:prstGeom>
          <a:noFill/>
          <a:ln>
            <a:noFill/>
          </a:ln>
        </p:spPr>
        <p:txBody>
          <a:bodyPr bIns="45700" rIns="91425" lIns="91425" tIns="45700" anchor="t" anchorCtr="0">
            <a:noAutofit/>
          </a:bodyPr>
          <a:lstStyle/>
          <a:p>
            <a:pPr algn="l" rtl="0" lvl="0" marR="0" indent="0" marL="0">
              <a:spcBef>
                <a:spcPts val="0"/>
              </a:spcBef>
              <a:buClr>
                <a:schemeClr val="dk1"/>
              </a:buClr>
              <a:buSzPct val="25000"/>
              <a:buFont typeface="Calibri"/>
              <a:buNone/>
            </a:pPr>
            <a:r>
              <a:rPr strike="noStrike" u="none" b="1" cap="small" baseline="0" sz="4000" lang="en-US" i="0">
                <a:solidFill>
                  <a:schemeClr val="dk1"/>
                </a:solidFill>
                <a:latin typeface="Calibri"/>
                <a:ea typeface="Calibri"/>
                <a:cs typeface="Calibri"/>
                <a:sym typeface="Calibri"/>
              </a:rPr>
              <a:t>Making a Premium Payment</a:t>
            </a:r>
          </a:p>
        </p:txBody>
      </p:sp>
      <p:sp>
        <p:nvSpPr>
          <p:cNvPr id="746" name="Shape 746"/>
          <p:cNvSpPr txBox="1"/>
          <p:nvPr>
            <p:ph idx="1" type="body"/>
          </p:nvPr>
        </p:nvSpPr>
        <p:spPr>
          <a:xfrm>
            <a:off y="2906713" x="722312"/>
            <a:ext cy="1500187" cx="7772400"/>
          </a:xfrm>
          <a:prstGeom prst="rect">
            <a:avLst/>
          </a:prstGeom>
          <a:noFill/>
          <a:ln>
            <a:noFill/>
          </a:ln>
        </p:spPr>
        <p:txBody>
          <a:bodyPr bIns="45700" rIns="91425" lIns="91425" tIns="45700" anchor="b" anchorCtr="0">
            <a:noAutofit/>
          </a:bodyPr>
          <a:lstStyle/>
          <a:p>
            <a:pPr algn="l" rtl="0" lvl="0" marR="0" indent="0" marL="0">
              <a:spcBef>
                <a:spcPts val="0"/>
              </a:spcBef>
              <a:buClr>
                <a:srgbClr val="888888"/>
              </a:buClr>
              <a:buSzPct val="25000"/>
              <a:buFont typeface="Calibri"/>
              <a:buNone/>
            </a:pPr>
            <a:r>
              <a:rPr strike="noStrike" u="none" b="0" cap="none" baseline="0" sz="3200" lang="en-US" i="0">
                <a:solidFill>
                  <a:srgbClr val="888888"/>
                </a:solidFill>
                <a:latin typeface="Calibri"/>
                <a:ea typeface="Calibri"/>
                <a:cs typeface="Calibri"/>
                <a:sym typeface="Calibri"/>
              </a:rPr>
              <a:t>Step Ten:</a:t>
            </a:r>
            <a:r>
              <a:rPr strike="noStrike" u="none" b="0" cap="none" baseline="0" sz="2000" lang="en-US" i="0">
                <a:solidFill>
                  <a:srgbClr val="888888"/>
                </a:solidFill>
                <a:latin typeface="Calibri"/>
                <a:ea typeface="Calibri"/>
                <a:cs typeface="Calibri"/>
                <a:sym typeface="Calibri"/>
              </a:rPr>
              <a:t>	</a:t>
            </a:r>
          </a:p>
        </p:txBody>
      </p:sp>
      <p:sp>
        <p:nvSpPr>
          <p:cNvPr id="747" name="Shape 747"/>
          <p:cNvSpPr txBox="1"/>
          <p:nvPr>
            <p:ph idx="11" type="ftr"/>
          </p:nvPr>
        </p:nvSpPr>
        <p:spPr>
          <a:xfrm>
            <a:off y="6477000" x="2057400"/>
            <a:ext cy="381000" cx="5105399"/>
          </a:xfrm>
          <a:prstGeom prst="rect">
            <a:avLst/>
          </a:prstGeom>
          <a:noFill/>
          <a:ln>
            <a:noFill/>
          </a:ln>
        </p:spPr>
        <p:txBody>
          <a:bodyPr bIns="45700" rIns="91425" lIns="91425" tIns="45700" anchor="ctr" anchorCtr="0">
            <a:noAutofit/>
          </a:bodyPr>
          <a:lstStyle/>
          <a:p>
            <a:pPr algn="ctr" rtl="0" lvl="0" marR="0" indent="0" marL="0">
              <a:spcBef>
                <a:spcPts val="0"/>
              </a:spcBef>
              <a:buSzPct val="25000"/>
              <a:buNone/>
            </a:pPr>
            <a:r>
              <a:rPr strike="noStrike" u="sng" b="0" cap="none" baseline="0" sz="1200" lang="en-US" i="0">
                <a:solidFill>
                  <a:schemeClr val="hlink"/>
                </a:solidFill>
                <a:latin typeface="Calibri"/>
                <a:ea typeface="Calibri"/>
                <a:cs typeface="Calibri"/>
                <a:sym typeface="Calibri"/>
                <a:hlinkClick r:id="rId3"/>
              </a:rPr>
              <a:t>www.CoverLemay.com</a:t>
            </a:r>
            <a:r>
              <a:rPr strike="noStrike" u="none" b="0" cap="none" baseline="0" sz="1200" lang="en-US" i="0">
                <a:solidFill>
                  <a:srgbClr val="888888"/>
                </a:solidFill>
                <a:latin typeface="Calibri"/>
                <a:ea typeface="Calibri"/>
                <a:cs typeface="Calibri"/>
                <a:sym typeface="Calibri"/>
              </a:rPr>
              <a:t> ▪ (314) 691-7469 ▪ </a:t>
            </a:r>
            <a:r>
              <a:rPr strike="noStrike" u="sng" b="0" cap="none" baseline="0" sz="1200" lang="en-US" i="0">
                <a:solidFill>
                  <a:schemeClr val="hlink"/>
                </a:solidFill>
                <a:latin typeface="Calibri"/>
                <a:ea typeface="Calibri"/>
                <a:cs typeface="Calibri"/>
                <a:sym typeface="Calibri"/>
                <a:hlinkClick r:id="rId4"/>
              </a:rPr>
              <a:t>CoverLemay@gmail.com</a:t>
            </a:r>
          </a:p>
          <a:p>
            <a:pPr algn="ctr" rtl="0" lvl="0" marR="0" indent="0" marL="0">
              <a:buSzPct val="25000"/>
              <a:buNone/>
            </a:pPr>
            <a:r>
              <a:rPr strike="noStrike" u="none" b="0" cap="none" baseline="0" sz="1200" lang="en-US" i="0">
                <a:solidFill>
                  <a:srgbClr val="888888"/>
                </a:solidFill>
                <a:latin typeface="Calibri"/>
                <a:ea typeface="Calibri"/>
                <a:cs typeface="Calibri"/>
                <a:sym typeface="Calibri"/>
              </a:rPr>
              <a:t> </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6" name="Shape 136"/>
        <p:cNvGrpSpPr/>
        <p:nvPr/>
      </p:nvGrpSpPr>
      <p:grpSpPr>
        <a:xfrm>
          <a:off y="0" x="0"/>
          <a:ext cy="0" cx="0"/>
          <a:chOff y="0" x="0"/>
          <a:chExt cy="0" cx="0"/>
        </a:xfrm>
      </p:grpSpPr>
      <p:pic>
        <p:nvPicPr>
          <p:cNvPr id="137" name="Shape 137"/>
          <p:cNvPicPr preferRelativeResize="0"/>
          <p:nvPr/>
        </p:nvPicPr>
        <p:blipFill rotWithShape="1">
          <a:blip r:embed="rId3"/>
          <a:srcRect t="0" b="0" r="0" l="0"/>
          <a:stretch/>
        </p:blipFill>
        <p:spPr>
          <a:xfrm>
            <a:off y="0" x="0"/>
            <a:ext cy="5581650" cx="9172574"/>
          </a:xfrm>
          <a:prstGeom prst="rect">
            <a:avLst/>
          </a:prstGeom>
          <a:noFill/>
          <a:ln>
            <a:noFill/>
          </a:ln>
        </p:spPr>
      </p:pic>
      <p:sp>
        <p:nvSpPr>
          <p:cNvPr id="138" name="Shape 138"/>
          <p:cNvSpPr txBox="1"/>
          <p:nvPr/>
        </p:nvSpPr>
        <p:spPr>
          <a:xfrm>
            <a:off y="5581471" x="152400"/>
            <a:ext cy="1200329" cx="86868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If your username, password, and security questions were approved, you will see this screen. Log into your email and look for the Account Creation Verification email. </a:t>
            </a:r>
          </a:p>
        </p:txBody>
      </p:sp>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1" name="Shape 751"/>
        <p:cNvGrpSpPr/>
        <p:nvPr/>
      </p:nvGrpSpPr>
      <p:grpSpPr>
        <a:xfrm>
          <a:off y="0" x="0"/>
          <a:ext cy="0" cx="0"/>
          <a:chOff y="0" x="0"/>
          <a:chExt cy="0" cx="0"/>
        </a:xfrm>
      </p:grpSpPr>
      <p:sp>
        <p:nvSpPr>
          <p:cNvPr id="752" name="Shape 752"/>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spcBef>
                <a:spcPts val="0"/>
              </a:spcBef>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Making a Premium Payment</a:t>
            </a:r>
          </a:p>
        </p:txBody>
      </p:sp>
      <p:sp>
        <p:nvSpPr>
          <p:cNvPr id="753" name="Shape 753"/>
          <p:cNvSpPr txBox="1"/>
          <p:nvPr>
            <p:ph idx="1" type="body"/>
          </p:nvPr>
        </p:nvSpPr>
        <p:spPr>
          <a:xfrm>
            <a:off y="1371600" x="457200"/>
            <a:ext cy="5181600" cx="8229600"/>
          </a:xfrm>
          <a:prstGeom prst="rect">
            <a:avLst/>
          </a:prstGeom>
          <a:noFill/>
          <a:ln>
            <a:noFill/>
          </a:ln>
        </p:spPr>
        <p:txBody>
          <a:bodyPr bIns="45700" rIns="91425" lIns="91425" tIns="45700" anchor="t" anchorCtr="0">
            <a:noAutofit/>
          </a:bodyPr>
          <a:lstStyle/>
          <a:p>
            <a:pPr algn="l" rtl="0" lvl="0" marR="0" indent="-342900" marL="342900">
              <a:lnSpc>
                <a:spcPct val="80000"/>
              </a:lnSpc>
              <a:spcBef>
                <a:spcPts val="0"/>
              </a:spcBef>
              <a:buClr>
                <a:schemeClr val="dk1"/>
              </a:buClr>
              <a:buSzPct val="100000"/>
              <a:buFont typeface="Calibri"/>
              <a:buChar char="•"/>
            </a:pPr>
            <a:r>
              <a:rPr strike="noStrike" u="none" b="0" cap="none" baseline="0" sz="2500" lang="en-US" i="0">
                <a:solidFill>
                  <a:schemeClr val="dk1"/>
                </a:solidFill>
                <a:latin typeface="Calibri"/>
                <a:ea typeface="Calibri"/>
                <a:cs typeface="Calibri"/>
                <a:sym typeface="Calibri"/>
              </a:rPr>
              <a:t>The easiest method is online, through the Marketplace immediately following confirmation of your enrollment</a:t>
            </a:r>
          </a:p>
          <a:p>
            <a:r>
              <a:t/>
            </a:r>
          </a:p>
          <a:p>
            <a:pPr algn="l" rtl="0" lvl="0" marR="0" indent="-342900" marL="342900">
              <a:lnSpc>
                <a:spcPct val="80000"/>
              </a:lnSpc>
              <a:spcBef>
                <a:spcPts val="500"/>
              </a:spcBef>
              <a:buClr>
                <a:schemeClr val="dk1"/>
              </a:buClr>
              <a:buSzPct val="100000"/>
              <a:buFont typeface="Calibri"/>
              <a:buChar char="•"/>
            </a:pPr>
            <a:r>
              <a:rPr strike="noStrike" u="none" b="0" cap="none" baseline="0" sz="2500" lang="en-US" i="0">
                <a:solidFill>
                  <a:schemeClr val="dk1"/>
                </a:solidFill>
                <a:latin typeface="Calibri"/>
                <a:ea typeface="Calibri"/>
                <a:cs typeface="Calibri"/>
                <a:sym typeface="Calibri"/>
              </a:rPr>
              <a:t>You may also make payments in the following methods depending on what is available through your specific insurance company:</a:t>
            </a:r>
          </a:p>
          <a:p>
            <a:pPr algn="l" rtl="0" lvl="1" marR="0" indent="-285750" marL="742950">
              <a:lnSpc>
                <a:spcPct val="80000"/>
              </a:lnSpc>
              <a:spcBef>
                <a:spcPts val="430"/>
              </a:spcBef>
              <a:buClr>
                <a:schemeClr val="dk1"/>
              </a:buClr>
              <a:buSzPct val="97727"/>
              <a:buFont typeface="Calibri"/>
              <a:buChar char="–"/>
            </a:pPr>
            <a:r>
              <a:rPr strike="noStrike" u="none" b="0" cap="none" baseline="0" sz="2150" lang="en-US" i="0">
                <a:solidFill>
                  <a:schemeClr val="dk1"/>
                </a:solidFill>
                <a:latin typeface="Calibri"/>
                <a:ea typeface="Calibri"/>
                <a:cs typeface="Calibri"/>
                <a:sym typeface="Calibri"/>
              </a:rPr>
              <a:t>Online through the insurance company’s website</a:t>
            </a:r>
          </a:p>
          <a:p>
            <a:pPr algn="l" rtl="0" lvl="1" marR="0" indent="-285750" marL="742950">
              <a:lnSpc>
                <a:spcPct val="80000"/>
              </a:lnSpc>
              <a:spcBef>
                <a:spcPts val="430"/>
              </a:spcBef>
              <a:buClr>
                <a:schemeClr val="dk1"/>
              </a:buClr>
              <a:buSzPct val="97727"/>
              <a:buFont typeface="Calibri"/>
              <a:buChar char="–"/>
            </a:pPr>
            <a:r>
              <a:rPr strike="noStrike" u="none" b="0" cap="none" baseline="0" sz="2150" lang="en-US" i="0">
                <a:solidFill>
                  <a:schemeClr val="dk1"/>
                </a:solidFill>
                <a:latin typeface="Calibri"/>
                <a:ea typeface="Calibri"/>
                <a:cs typeface="Calibri"/>
                <a:sym typeface="Calibri"/>
              </a:rPr>
              <a:t>Over the phone with the insurance company</a:t>
            </a:r>
          </a:p>
          <a:p>
            <a:pPr algn="l" rtl="0" lvl="1" marR="0" indent="-285750" marL="742950">
              <a:lnSpc>
                <a:spcPct val="80000"/>
              </a:lnSpc>
              <a:spcBef>
                <a:spcPts val="430"/>
              </a:spcBef>
              <a:buClr>
                <a:schemeClr val="dk1"/>
              </a:buClr>
              <a:buSzPct val="97727"/>
              <a:buFont typeface="Calibri"/>
              <a:buChar char="–"/>
            </a:pPr>
            <a:r>
              <a:rPr strike="noStrike" u="none" b="0" cap="none" baseline="0" sz="2150" lang="en-US" i="0">
                <a:solidFill>
                  <a:schemeClr val="dk1"/>
                </a:solidFill>
                <a:latin typeface="Calibri"/>
                <a:ea typeface="Calibri"/>
                <a:cs typeface="Calibri"/>
                <a:sym typeface="Calibri"/>
              </a:rPr>
              <a:t>Mailing a check to the insurance company</a:t>
            </a:r>
          </a:p>
          <a:p>
            <a:r>
              <a:t/>
            </a:r>
          </a:p>
          <a:p>
            <a:pPr algn="l" rtl="0" lvl="0" marR="0" indent="-342900" marL="342900">
              <a:lnSpc>
                <a:spcPct val="80000"/>
              </a:lnSpc>
              <a:spcBef>
                <a:spcPts val="500"/>
              </a:spcBef>
              <a:buClr>
                <a:schemeClr val="dk1"/>
              </a:buClr>
              <a:buSzPct val="100000"/>
              <a:buFont typeface="Calibri"/>
              <a:buChar char="•"/>
            </a:pPr>
            <a:r>
              <a:rPr strike="noStrike" u="none" b="0" cap="none" baseline="0" sz="2500" lang="en-US" i="0">
                <a:solidFill>
                  <a:schemeClr val="dk1"/>
                </a:solidFill>
                <a:latin typeface="Calibri"/>
                <a:ea typeface="Calibri"/>
                <a:cs typeface="Calibri"/>
                <a:sym typeface="Calibri"/>
              </a:rPr>
              <a:t>Accepted methods of premium payments:</a:t>
            </a:r>
          </a:p>
          <a:p>
            <a:pPr algn="l" rtl="0" lvl="1" marR="0" indent="-285750" marL="742950">
              <a:lnSpc>
                <a:spcPct val="80000"/>
              </a:lnSpc>
              <a:spcBef>
                <a:spcPts val="430"/>
              </a:spcBef>
              <a:buClr>
                <a:schemeClr val="dk1"/>
              </a:buClr>
              <a:buSzPct val="97727"/>
              <a:buFont typeface="Calibri"/>
              <a:buChar char="–"/>
            </a:pPr>
            <a:r>
              <a:rPr strike="noStrike" u="none" b="0" cap="none" baseline="0" sz="2150" lang="en-US" i="0">
                <a:solidFill>
                  <a:schemeClr val="dk1"/>
                </a:solidFill>
                <a:latin typeface="Calibri"/>
                <a:ea typeface="Calibri"/>
                <a:cs typeface="Calibri"/>
                <a:sym typeface="Calibri"/>
              </a:rPr>
              <a:t>Automatic debit/bank draft (can be set up for monthly billing)</a:t>
            </a:r>
          </a:p>
          <a:p>
            <a:pPr algn="l" rtl="0" lvl="1" marR="0" indent="-285750" marL="742950">
              <a:lnSpc>
                <a:spcPct val="80000"/>
              </a:lnSpc>
              <a:spcBef>
                <a:spcPts val="430"/>
              </a:spcBef>
              <a:buClr>
                <a:schemeClr val="dk1"/>
              </a:buClr>
              <a:buSzPct val="97727"/>
              <a:buFont typeface="Calibri"/>
              <a:buChar char="–"/>
            </a:pPr>
            <a:r>
              <a:rPr strike="noStrike" u="none" b="0" cap="none" baseline="0" sz="2150" lang="en-US" i="0">
                <a:solidFill>
                  <a:schemeClr val="dk1"/>
                </a:solidFill>
                <a:latin typeface="Calibri"/>
                <a:ea typeface="Calibri"/>
                <a:cs typeface="Calibri"/>
                <a:sym typeface="Calibri"/>
              </a:rPr>
              <a:t>Credit card (can be set up for monthly billing)</a:t>
            </a:r>
          </a:p>
          <a:p>
            <a:pPr algn="l" rtl="0" lvl="1" marR="0" indent="-285750" marL="742950">
              <a:lnSpc>
                <a:spcPct val="80000"/>
              </a:lnSpc>
              <a:spcBef>
                <a:spcPts val="430"/>
              </a:spcBef>
              <a:buClr>
                <a:schemeClr val="dk1"/>
              </a:buClr>
              <a:buSzPct val="97727"/>
              <a:buFont typeface="Calibri"/>
              <a:buChar char="–"/>
            </a:pPr>
            <a:r>
              <a:rPr strike="noStrike" u="none" b="0" cap="none" baseline="0" sz="2150" lang="en-US" i="0">
                <a:solidFill>
                  <a:schemeClr val="dk1"/>
                </a:solidFill>
                <a:latin typeface="Calibri"/>
                <a:ea typeface="Calibri"/>
                <a:cs typeface="Calibri"/>
                <a:sym typeface="Calibri"/>
              </a:rPr>
              <a:t>Check</a:t>
            </a:r>
          </a:p>
        </p:txBody>
      </p:sp>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7" name="Shape 757"/>
        <p:cNvGrpSpPr/>
        <p:nvPr/>
      </p:nvGrpSpPr>
      <p:grpSpPr>
        <a:xfrm>
          <a:off y="0" x="0"/>
          <a:ext cy="0" cx="0"/>
          <a:chOff y="0" x="0"/>
          <a:chExt cy="0" cx="0"/>
        </a:xfrm>
      </p:grpSpPr>
      <p:sp>
        <p:nvSpPr>
          <p:cNvPr id="758" name="Shape 758"/>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spcBef>
                <a:spcPts val="0"/>
              </a:spcBef>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Table of Contents</a:t>
            </a:r>
          </a:p>
        </p:txBody>
      </p:sp>
      <p:sp>
        <p:nvSpPr>
          <p:cNvPr id="759" name="Shape 759"/>
          <p:cNvSpPr txBox="1"/>
          <p:nvPr>
            <p:ph idx="1" type="body"/>
          </p:nvPr>
        </p:nvSpPr>
        <p:spPr>
          <a:xfrm>
            <a:off y="1600200" x="457200"/>
            <a:ext cy="4525963" cx="8229600"/>
          </a:xfrm>
          <a:prstGeom prst="rect">
            <a:avLst/>
          </a:prstGeom>
          <a:noFill/>
          <a:ln>
            <a:noFill/>
          </a:ln>
        </p:spPr>
        <p:txBody>
          <a:bodyPr bIns="45700" rIns="91425" lIns="91425" tIns="45700" anchor="t" anchorCtr="0">
            <a:noAutofit/>
          </a:bodyPr>
          <a:lstStyle/>
          <a:p>
            <a:pPr algn="l" rtl="0" lvl="0" marR="0" indent="-342900" marL="342900">
              <a:lnSpc>
                <a:spcPct val="80000"/>
              </a:lnSpc>
              <a:spcBef>
                <a:spcPts val="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3"/>
              </a:rPr>
              <a:t>Step One: Creating a Marketplace Account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4"/>
              </a:rPr>
              <a:t>Step Two: Starting a Marketplace Application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5"/>
              </a:rPr>
              <a:t>Step Three: Entering Household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6"/>
              </a:rPr>
              <a:t>Step Four: Entering Income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7"/>
              </a:rPr>
              <a:t>Step Five: Entering Additional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8"/>
              </a:rPr>
              <a:t>Step Six: Reviewing and Signing</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9"/>
              </a:rPr>
              <a:t>Step Seven: Reviewing Eligibility Notice</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0"/>
              </a:rPr>
              <a:t>Step Eight: Comparing and Choosing a Health Plan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1"/>
              </a:rPr>
              <a:t>Step Nine: Comparing and Choosing a Dental Plan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2"/>
              </a:rPr>
              <a:t>Step Ten: Making a Premium Payment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3"/>
              </a:rPr>
              <a:t>Other: Navigating Your Profile and Application</a:t>
            </a:r>
            <a:r>
              <a:rPr strike="noStrike" u="none" b="0" cap="none" baseline="0" sz="2250" lang="en-US" i="0">
                <a:solidFill>
                  <a:schemeClr val="dk1"/>
                </a:solidFill>
                <a:latin typeface="Calibri"/>
                <a:ea typeface="Calibri"/>
                <a:cs typeface="Calibri"/>
                <a:sym typeface="Calibri"/>
              </a:rPr>
              <a:t>     *next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4"/>
              </a:rPr>
              <a:t>When to Contact Cover Lemay: Unique Situations</a:t>
            </a:r>
          </a:p>
          <a:p>
            <a:r>
              <a:t/>
            </a:r>
          </a:p>
        </p:txBody>
      </p:sp>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3" name="Shape 763"/>
        <p:cNvGrpSpPr/>
        <p:nvPr/>
      </p:nvGrpSpPr>
      <p:grpSpPr>
        <a:xfrm>
          <a:off y="0" x="0"/>
          <a:ext cy="0" cx="0"/>
          <a:chOff y="0" x="0"/>
          <a:chExt cy="0" cx="0"/>
        </a:xfrm>
      </p:grpSpPr>
      <p:sp>
        <p:nvSpPr>
          <p:cNvPr id="764" name="Shape 764"/>
          <p:cNvSpPr txBox="1"/>
          <p:nvPr>
            <p:ph type="title"/>
          </p:nvPr>
        </p:nvSpPr>
        <p:spPr>
          <a:xfrm>
            <a:off y="4406900" x="722312"/>
            <a:ext cy="1362075" cx="7772400"/>
          </a:xfrm>
          <a:prstGeom prst="rect">
            <a:avLst/>
          </a:prstGeom>
          <a:noFill/>
          <a:ln>
            <a:noFill/>
          </a:ln>
        </p:spPr>
        <p:txBody>
          <a:bodyPr bIns="45700" rIns="91425" lIns="91425" tIns="45700" anchor="t" anchorCtr="0">
            <a:noAutofit/>
          </a:bodyPr>
          <a:lstStyle/>
          <a:p>
            <a:pPr algn="l" rtl="0" lvl="0" marR="0" indent="0" marL="0">
              <a:spcBef>
                <a:spcPts val="0"/>
              </a:spcBef>
              <a:buClr>
                <a:schemeClr val="dk1"/>
              </a:buClr>
              <a:buSzPct val="25000"/>
              <a:buFont typeface="Calibri"/>
              <a:buNone/>
            </a:pPr>
            <a:r>
              <a:rPr strike="noStrike" u="none" b="1" cap="small" baseline="0" sz="4000" lang="en-US" i="0">
                <a:solidFill>
                  <a:schemeClr val="dk1"/>
                </a:solidFill>
                <a:latin typeface="Calibri"/>
                <a:ea typeface="Calibri"/>
                <a:cs typeface="Calibri"/>
                <a:sym typeface="Calibri"/>
              </a:rPr>
              <a:t>Navigating Your Profile and Application</a:t>
            </a:r>
          </a:p>
        </p:txBody>
      </p:sp>
      <p:sp>
        <p:nvSpPr>
          <p:cNvPr id="765" name="Shape 765"/>
          <p:cNvSpPr txBox="1"/>
          <p:nvPr>
            <p:ph idx="1" type="body"/>
          </p:nvPr>
        </p:nvSpPr>
        <p:spPr>
          <a:xfrm>
            <a:off y="2906713" x="722312"/>
            <a:ext cy="1500187" cx="7772400"/>
          </a:xfrm>
          <a:prstGeom prst="rect">
            <a:avLst/>
          </a:prstGeom>
          <a:noFill/>
          <a:ln>
            <a:noFill/>
          </a:ln>
        </p:spPr>
        <p:txBody>
          <a:bodyPr bIns="45700" rIns="91425" lIns="91425" tIns="45700" anchor="b" anchorCtr="0">
            <a:noAutofit/>
          </a:bodyPr>
          <a:lstStyle/>
          <a:p>
            <a:pPr algn="l" rtl="0" lvl="0" marR="0" indent="0" marL="0">
              <a:spcBef>
                <a:spcPts val="0"/>
              </a:spcBef>
              <a:buClr>
                <a:srgbClr val="888888"/>
              </a:buClr>
              <a:buSzPct val="25000"/>
              <a:buFont typeface="Calibri"/>
              <a:buNone/>
            </a:pPr>
            <a:r>
              <a:rPr strike="noStrike" u="none" b="0" cap="none" baseline="0" sz="2000" lang="en-US" i="0">
                <a:solidFill>
                  <a:srgbClr val="888888"/>
                </a:solidFill>
                <a:latin typeface="Calibri"/>
                <a:ea typeface="Calibri"/>
                <a:cs typeface="Calibri"/>
                <a:sym typeface="Calibri"/>
              </a:rPr>
              <a:t>After Signing and Submitting or Continuing an Application	</a:t>
            </a:r>
          </a:p>
        </p:txBody>
      </p:sp>
      <p:sp>
        <p:nvSpPr>
          <p:cNvPr id="766" name="Shape 766"/>
          <p:cNvSpPr txBox="1"/>
          <p:nvPr>
            <p:ph idx="11" type="ftr"/>
          </p:nvPr>
        </p:nvSpPr>
        <p:spPr>
          <a:xfrm>
            <a:off y="6477000" x="2057400"/>
            <a:ext cy="381000" cx="5105399"/>
          </a:xfrm>
          <a:prstGeom prst="rect">
            <a:avLst/>
          </a:prstGeom>
          <a:noFill/>
          <a:ln>
            <a:noFill/>
          </a:ln>
        </p:spPr>
        <p:txBody>
          <a:bodyPr bIns="45700" rIns="91425" lIns="91425" tIns="45700" anchor="ctr" anchorCtr="0">
            <a:noAutofit/>
          </a:bodyPr>
          <a:lstStyle/>
          <a:p>
            <a:pPr algn="ctr" rtl="0" lvl="0" marR="0" indent="0" marL="0">
              <a:spcBef>
                <a:spcPts val="0"/>
              </a:spcBef>
              <a:buSzPct val="25000"/>
              <a:buNone/>
            </a:pPr>
            <a:r>
              <a:rPr strike="noStrike" u="sng" b="0" cap="none" baseline="0" sz="1200" lang="en-US" i="0">
                <a:solidFill>
                  <a:schemeClr val="hlink"/>
                </a:solidFill>
                <a:latin typeface="Calibri"/>
                <a:ea typeface="Calibri"/>
                <a:cs typeface="Calibri"/>
                <a:sym typeface="Calibri"/>
                <a:hlinkClick r:id="rId3"/>
              </a:rPr>
              <a:t>www.CoverLemay.com</a:t>
            </a:r>
            <a:r>
              <a:rPr strike="noStrike" u="none" b="0" cap="none" baseline="0" sz="1200" lang="en-US" i="0">
                <a:solidFill>
                  <a:srgbClr val="888888"/>
                </a:solidFill>
                <a:latin typeface="Calibri"/>
                <a:ea typeface="Calibri"/>
                <a:cs typeface="Calibri"/>
                <a:sym typeface="Calibri"/>
              </a:rPr>
              <a:t> ▪ (314) 691-7469 ▪ </a:t>
            </a:r>
            <a:r>
              <a:rPr strike="noStrike" u="sng" b="0" cap="none" baseline="0" sz="1200" lang="en-US" i="0">
                <a:solidFill>
                  <a:schemeClr val="hlink"/>
                </a:solidFill>
                <a:latin typeface="Calibri"/>
                <a:ea typeface="Calibri"/>
                <a:cs typeface="Calibri"/>
                <a:sym typeface="Calibri"/>
                <a:hlinkClick r:id="rId4"/>
              </a:rPr>
              <a:t>CoverLemay@gmail.com</a:t>
            </a:r>
          </a:p>
          <a:p>
            <a:pPr algn="ctr" rtl="0" lvl="0" marR="0" indent="0" marL="0">
              <a:buSzPct val="25000"/>
              <a:buNone/>
            </a:pPr>
            <a:r>
              <a:rPr strike="noStrike" u="none" b="0" cap="none" baseline="0" sz="1200" lang="en-US" i="0">
                <a:solidFill>
                  <a:srgbClr val="888888"/>
                </a:solidFill>
                <a:latin typeface="Calibri"/>
                <a:ea typeface="Calibri"/>
                <a:cs typeface="Calibri"/>
                <a:sym typeface="Calibri"/>
              </a:rPr>
              <a:t> </a:t>
            </a:r>
          </a:p>
        </p:txBody>
      </p:sp>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0" name="Shape 770"/>
        <p:cNvGrpSpPr/>
        <p:nvPr/>
      </p:nvGrpSpPr>
      <p:grpSpPr>
        <a:xfrm>
          <a:off y="0" x="0"/>
          <a:ext cy="0" cx="0"/>
          <a:chOff y="0" x="0"/>
          <a:chExt cy="0" cx="0"/>
        </a:xfrm>
      </p:grpSpPr>
      <p:pic>
        <p:nvPicPr>
          <p:cNvPr id="771" name="Shape 771"/>
          <p:cNvPicPr preferRelativeResize="0"/>
          <p:nvPr/>
        </p:nvPicPr>
        <p:blipFill rotWithShape="1">
          <a:blip r:embed="rId3"/>
          <a:srcRect t="0" b="0" r="0" l="0"/>
          <a:stretch/>
        </p:blipFill>
        <p:spPr>
          <a:xfrm>
            <a:off y="0" x="0"/>
            <a:ext cy="5029591" cx="9144000"/>
          </a:xfrm>
          <a:prstGeom prst="rect">
            <a:avLst/>
          </a:prstGeom>
          <a:noFill/>
          <a:ln>
            <a:noFill/>
          </a:ln>
        </p:spPr>
      </p:pic>
      <p:sp>
        <p:nvSpPr>
          <p:cNvPr id="772" name="Shape 772"/>
          <p:cNvSpPr txBox="1"/>
          <p:nvPr/>
        </p:nvSpPr>
        <p:spPr>
          <a:xfrm>
            <a:off y="5334000" x="0"/>
            <a:ext cy="1200329" cx="9144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Return to this screen if you need to resume enrollment, review complete enrollment, review eligibility status, report a life change, or update your preferences.</a:t>
            </a:r>
          </a:p>
        </p:txBody>
      </p:sp>
      <p:sp>
        <p:nvSpPr>
          <p:cNvPr id="773" name="Shape 773"/>
          <p:cNvSpPr/>
          <p:nvPr/>
        </p:nvSpPr>
        <p:spPr>
          <a:xfrm>
            <a:off y="1066800" x="4267200"/>
            <a:ext cy="152399" cx="6095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774" name="Shape 774"/>
          <p:cNvSpPr/>
          <p:nvPr/>
        </p:nvSpPr>
        <p:spPr>
          <a:xfrm>
            <a:off y="228600" x="7543800"/>
            <a:ext cy="76199" cx="5333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775" name="Shape 775"/>
          <p:cNvSpPr txBox="1"/>
          <p:nvPr/>
        </p:nvSpPr>
        <p:spPr>
          <a:xfrm>
            <a:off y="457200" x="5334000"/>
            <a:ext cy="1569660" cx="1600199"/>
          </a:xfrm>
          <a:prstGeom prst="rect">
            <a:avLst/>
          </a:prstGeom>
          <a:solidFill>
            <a:schemeClr val="lt1"/>
          </a:solidFill>
          <a:ln w="9525"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Click the profile figure to choose “My Applications and Coverage” to view this screen</a:t>
            </a:r>
          </a:p>
        </p:txBody>
      </p:sp>
      <p:cxnSp>
        <p:nvCxnSpPr>
          <p:cNvPr id="776" name="Shape 776"/>
          <p:cNvCxnSpPr/>
          <p:nvPr/>
        </p:nvCxnSpPr>
        <p:spPr>
          <a:xfrm rot="10800000" flipH="1">
            <a:off y="380999" x="7086600"/>
            <a:ext cy="457200" cx="1066799"/>
          </a:xfrm>
          <a:prstGeom prst="straightConnector1">
            <a:avLst/>
          </a:prstGeom>
          <a:noFill/>
          <a:ln w="9525" cap="flat">
            <a:solidFill>
              <a:schemeClr val="accent2"/>
            </a:solidFill>
            <a:prstDash val="solid"/>
            <a:round/>
            <a:headEnd w="med" len="med" type="none"/>
            <a:tailEnd w="lg" len="lg" type="stealth"/>
          </a:ln>
        </p:spPr>
      </p:cxnSp>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0" name="Shape 780"/>
        <p:cNvGrpSpPr/>
        <p:nvPr/>
      </p:nvGrpSpPr>
      <p:grpSpPr>
        <a:xfrm>
          <a:off y="0" x="0"/>
          <a:ext cy="0" cx="0"/>
          <a:chOff y="0" x="0"/>
          <a:chExt cy="0" cx="0"/>
        </a:xfrm>
      </p:grpSpPr>
      <p:pic>
        <p:nvPicPr>
          <p:cNvPr id="781" name="Shape 781"/>
          <p:cNvPicPr preferRelativeResize="0"/>
          <p:nvPr/>
        </p:nvPicPr>
        <p:blipFill rotWithShape="1">
          <a:blip r:embed="rId3"/>
          <a:srcRect t="0" b="0" r="0" l="0"/>
          <a:stretch/>
        </p:blipFill>
        <p:spPr>
          <a:xfrm>
            <a:off y="0" x="0"/>
            <a:ext cy="3604376" cx="9144000"/>
          </a:xfrm>
          <a:prstGeom prst="rect">
            <a:avLst/>
          </a:prstGeom>
          <a:noFill/>
          <a:ln>
            <a:noFill/>
          </a:ln>
        </p:spPr>
      </p:pic>
      <p:sp>
        <p:nvSpPr>
          <p:cNvPr id="782" name="Shape 782"/>
          <p:cNvSpPr txBox="1"/>
          <p:nvPr/>
        </p:nvSpPr>
        <p:spPr>
          <a:xfrm>
            <a:off y="4038600" x="0"/>
            <a:ext cy="1815881" cx="9144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800" lang="en-US" i="0">
                <a:solidFill>
                  <a:schemeClr val="dk1"/>
                </a:solidFill>
                <a:latin typeface="Calibri"/>
                <a:ea typeface="Calibri"/>
                <a:cs typeface="Calibri"/>
                <a:sym typeface="Calibri"/>
              </a:rPr>
              <a:t>If enrollment into a health plan has not been completed, the screen will state there are currently no plans. If enrollment has been completed, you will be able to see the exact plan, premium amounts, and plan details.</a:t>
            </a:r>
          </a:p>
        </p:txBody>
      </p:sp>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6" name="Shape 786"/>
        <p:cNvGrpSpPr/>
        <p:nvPr/>
      </p:nvGrpSpPr>
      <p:grpSpPr>
        <a:xfrm>
          <a:off y="0" x="0"/>
          <a:ext cy="0" cx="0"/>
          <a:chOff y="0" x="0"/>
          <a:chExt cy="0" cx="0"/>
        </a:xfrm>
      </p:grpSpPr>
      <p:pic>
        <p:nvPicPr>
          <p:cNvPr id="787" name="Shape 787"/>
          <p:cNvPicPr preferRelativeResize="0"/>
          <p:nvPr/>
        </p:nvPicPr>
        <p:blipFill rotWithShape="1">
          <a:blip r:embed="rId3"/>
          <a:srcRect t="0" b="0" r="0" l="0"/>
          <a:stretch/>
        </p:blipFill>
        <p:spPr>
          <a:xfrm>
            <a:off y="0" x="0"/>
            <a:ext cy="5740277" cx="9144000"/>
          </a:xfrm>
          <a:prstGeom prst="rect">
            <a:avLst/>
          </a:prstGeom>
          <a:noFill/>
          <a:ln>
            <a:noFill/>
          </a:ln>
        </p:spPr>
      </p:pic>
      <p:sp>
        <p:nvSpPr>
          <p:cNvPr id="788" name="Shape 788"/>
          <p:cNvSpPr txBox="1"/>
          <p:nvPr/>
        </p:nvSpPr>
        <p:spPr>
          <a:xfrm>
            <a:off y="5715000" x="0"/>
            <a:ext cy="1015662" cx="9144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000" lang="en-US" i="0">
                <a:solidFill>
                  <a:schemeClr val="dk1"/>
                </a:solidFill>
                <a:latin typeface="Calibri"/>
                <a:ea typeface="Calibri"/>
                <a:cs typeface="Calibri"/>
                <a:sym typeface="Calibri"/>
              </a:rPr>
              <a:t>You may return to view your eligibility results at any point during the process. When you click the green button, the results will download in PDF format. If you have pending appeals, you may also view the status here.</a:t>
            </a:r>
          </a:p>
        </p:txBody>
      </p:sp>
      <p:sp>
        <p:nvSpPr>
          <p:cNvPr id="789" name="Shape 789"/>
          <p:cNvSpPr txBox="1"/>
          <p:nvPr/>
        </p:nvSpPr>
        <p:spPr>
          <a:xfrm>
            <a:off y="457200" x="3048000"/>
            <a:ext cy="584774" cx="2438399"/>
          </a:xfrm>
          <a:prstGeom prst="rect">
            <a:avLst/>
          </a:prstGeom>
          <a:solidFill>
            <a:schemeClr val="lt1"/>
          </a:solidFill>
          <a:ln w="9525"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Choose this option on the menu to review.</a:t>
            </a:r>
          </a:p>
        </p:txBody>
      </p:sp>
      <p:cxnSp>
        <p:nvCxnSpPr>
          <p:cNvPr id="790" name="Shape 790"/>
          <p:cNvCxnSpPr/>
          <p:nvPr/>
        </p:nvCxnSpPr>
        <p:spPr>
          <a:xfrm rot="10800000">
            <a:off y="609600" x="2362200"/>
            <a:ext cy="76199" cx="609599"/>
          </a:xfrm>
          <a:prstGeom prst="straightConnector1">
            <a:avLst/>
          </a:prstGeom>
          <a:noFill/>
          <a:ln w="9525" cap="flat">
            <a:solidFill>
              <a:schemeClr val="dk1"/>
            </a:solidFill>
            <a:prstDash val="solid"/>
            <a:round/>
            <a:headEnd w="med" len="med" type="none"/>
            <a:tailEnd w="lg" len="lg" type="stealth"/>
          </a:ln>
        </p:spPr>
      </p:cxnSp>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94" name="Shape 794"/>
        <p:cNvGrpSpPr/>
        <p:nvPr/>
      </p:nvGrpSpPr>
      <p:grpSpPr>
        <a:xfrm>
          <a:off y="0" x="0"/>
          <a:ext cy="0" cx="0"/>
          <a:chOff y="0" x="0"/>
          <a:chExt cy="0" cx="0"/>
        </a:xfrm>
      </p:grpSpPr>
      <p:pic>
        <p:nvPicPr>
          <p:cNvPr id="795" name="Shape 795"/>
          <p:cNvPicPr preferRelativeResize="0"/>
          <p:nvPr/>
        </p:nvPicPr>
        <p:blipFill rotWithShape="1">
          <a:blip r:embed="rId3"/>
          <a:srcRect t="0" b="0" r="0" l="0"/>
          <a:stretch/>
        </p:blipFill>
        <p:spPr>
          <a:xfrm>
            <a:off y="0" x="0"/>
            <a:ext cy="5778732" cx="9147073"/>
          </a:xfrm>
          <a:prstGeom prst="rect">
            <a:avLst/>
          </a:prstGeom>
          <a:noFill/>
          <a:ln>
            <a:noFill/>
          </a:ln>
        </p:spPr>
      </p:pic>
      <p:sp>
        <p:nvSpPr>
          <p:cNvPr id="796" name="Shape 796"/>
          <p:cNvSpPr txBox="1"/>
          <p:nvPr/>
        </p:nvSpPr>
        <p:spPr>
          <a:xfrm>
            <a:off y="5715000" x="0"/>
            <a:ext cy="1200329" cx="9144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You must update the Marketplace on any qualifying life changes as stated above within 30 days of the change occurring. As of 1/1/14, this option is only available in paper form.</a:t>
            </a:r>
          </a:p>
        </p:txBody>
      </p:sp>
      <p:sp>
        <p:nvSpPr>
          <p:cNvPr id="797" name="Shape 797"/>
          <p:cNvSpPr txBox="1"/>
          <p:nvPr/>
        </p:nvSpPr>
        <p:spPr>
          <a:xfrm>
            <a:off y="3733800" x="533400"/>
            <a:ext cy="1815881" cx="2133599"/>
          </a:xfrm>
          <a:prstGeom prst="rect">
            <a:avLst/>
          </a:prstGeom>
          <a:solidFill>
            <a:schemeClr val="lt1"/>
          </a:solidFill>
          <a:ln w="9525"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This will be available in an online format shortly. See your CAC or search HealthCare.gov for the paper form in the meantime.</a:t>
            </a:r>
          </a:p>
        </p:txBody>
      </p:sp>
      <p:cxnSp>
        <p:nvCxnSpPr>
          <p:cNvPr id="798" name="Shape 798"/>
          <p:cNvCxnSpPr>
            <a:stCxn id="797" idx="3"/>
          </p:cNvCxnSpPr>
          <p:nvPr/>
        </p:nvCxnSpPr>
        <p:spPr>
          <a:xfrm>
            <a:off y="4641740" x="2666999"/>
            <a:ext cy="6459" cx="457200"/>
          </a:xfrm>
          <a:prstGeom prst="straightConnector1">
            <a:avLst/>
          </a:prstGeom>
          <a:noFill/>
          <a:ln w="9525" cap="flat">
            <a:solidFill>
              <a:schemeClr val="dk1"/>
            </a:solidFill>
            <a:prstDash val="solid"/>
            <a:round/>
            <a:headEnd w="med" len="med" type="none"/>
            <a:tailEnd w="lg" len="lg" type="stealth"/>
          </a:ln>
        </p:spPr>
      </p:cxnSp>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2" name="Shape 802"/>
        <p:cNvGrpSpPr/>
        <p:nvPr/>
      </p:nvGrpSpPr>
      <p:grpSpPr>
        <a:xfrm>
          <a:off y="0" x="0"/>
          <a:ext cy="0" cx="0"/>
          <a:chOff y="0" x="0"/>
          <a:chExt cy="0" cx="0"/>
        </a:xfrm>
      </p:grpSpPr>
      <p:pic>
        <p:nvPicPr>
          <p:cNvPr id="803" name="Shape 803"/>
          <p:cNvPicPr preferRelativeResize="0"/>
          <p:nvPr/>
        </p:nvPicPr>
        <p:blipFill rotWithShape="1">
          <a:blip r:embed="rId3"/>
          <a:srcRect t="0" b="0" r="0" l="0"/>
          <a:stretch/>
        </p:blipFill>
        <p:spPr>
          <a:xfrm>
            <a:off y="0" x="0"/>
            <a:ext cy="4995220" cx="9144000"/>
          </a:xfrm>
          <a:prstGeom prst="rect">
            <a:avLst/>
          </a:prstGeom>
          <a:noFill/>
          <a:ln>
            <a:noFill/>
          </a:ln>
        </p:spPr>
      </p:pic>
      <p:sp>
        <p:nvSpPr>
          <p:cNvPr id="804" name="Shape 804"/>
          <p:cNvSpPr txBox="1"/>
          <p:nvPr/>
        </p:nvSpPr>
        <p:spPr>
          <a:xfrm>
            <a:off y="5105400" x="0"/>
            <a:ext cy="1569660" cx="9144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If you need to update your personal contact information or how you would like the Marketplace to contact you, change it in your profile under “Communication Preferences”. Make sure this is up to date as you will receive important notices about your coverage.</a:t>
            </a:r>
          </a:p>
        </p:txBody>
      </p:sp>
      <p:sp>
        <p:nvSpPr>
          <p:cNvPr id="805" name="Shape 805"/>
          <p:cNvSpPr/>
          <p:nvPr/>
        </p:nvSpPr>
        <p:spPr>
          <a:xfrm>
            <a:off y="2362200" x="4876800"/>
            <a:ext cy="152399" cx="21335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806" name="Shape 806"/>
          <p:cNvSpPr/>
          <p:nvPr/>
        </p:nvSpPr>
        <p:spPr>
          <a:xfrm>
            <a:off y="3048000" x="4876800"/>
            <a:ext cy="152399" cx="9905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0" name="Shape 810"/>
        <p:cNvGrpSpPr/>
        <p:nvPr/>
      </p:nvGrpSpPr>
      <p:grpSpPr>
        <a:xfrm>
          <a:off y="0" x="0"/>
          <a:ext cy="0" cx="0"/>
          <a:chOff y="0" x="0"/>
          <a:chExt cy="0" cx="0"/>
        </a:xfrm>
      </p:grpSpPr>
      <p:pic>
        <p:nvPicPr>
          <p:cNvPr id="811" name="Shape 811"/>
          <p:cNvPicPr preferRelativeResize="0"/>
          <p:nvPr/>
        </p:nvPicPr>
        <p:blipFill rotWithShape="1">
          <a:blip r:embed="rId3"/>
          <a:srcRect t="0" b="0" r="0" l="0"/>
          <a:stretch/>
        </p:blipFill>
        <p:spPr>
          <a:xfrm>
            <a:off y="838200" x="0"/>
            <a:ext cy="1655810" cx="9144001"/>
          </a:xfrm>
          <a:prstGeom prst="rect">
            <a:avLst/>
          </a:prstGeom>
          <a:noFill/>
          <a:ln>
            <a:noFill/>
          </a:ln>
        </p:spPr>
      </p:pic>
      <p:sp>
        <p:nvSpPr>
          <p:cNvPr id="812" name="Shape 812"/>
          <p:cNvSpPr txBox="1"/>
          <p:nvPr/>
        </p:nvSpPr>
        <p:spPr>
          <a:xfrm>
            <a:off y="3810000" x="0"/>
            <a:ext cy="1200329" cx="9144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You may receive notices from HealthCare.gov regarding your account. Make sure to keep your account preferences updated including email and phone number for contact.</a:t>
            </a:r>
          </a:p>
        </p:txBody>
      </p:sp>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6" name="Shape 816"/>
        <p:cNvGrpSpPr/>
        <p:nvPr/>
      </p:nvGrpSpPr>
      <p:grpSpPr>
        <a:xfrm>
          <a:off y="0" x="0"/>
          <a:ext cy="0" cx="0"/>
          <a:chOff y="0" x="0"/>
          <a:chExt cy="0" cx="0"/>
        </a:xfrm>
      </p:grpSpPr>
      <p:pic>
        <p:nvPicPr>
          <p:cNvPr id="817" name="Shape 817"/>
          <p:cNvPicPr preferRelativeResize="0"/>
          <p:nvPr/>
        </p:nvPicPr>
        <p:blipFill rotWithShape="1">
          <a:blip r:embed="rId3"/>
          <a:srcRect t="0" b="0" r="0" l="0"/>
          <a:stretch/>
        </p:blipFill>
        <p:spPr>
          <a:xfrm>
            <a:off y="0" x="-26535"/>
            <a:ext cy="3500439" cx="9182991"/>
          </a:xfrm>
          <a:prstGeom prst="rect">
            <a:avLst/>
          </a:prstGeom>
          <a:noFill/>
          <a:ln>
            <a:noFill/>
          </a:ln>
        </p:spPr>
      </p:pic>
      <p:sp>
        <p:nvSpPr>
          <p:cNvPr id="818" name="Shape 818"/>
          <p:cNvSpPr txBox="1"/>
          <p:nvPr/>
        </p:nvSpPr>
        <p:spPr>
          <a:xfrm>
            <a:off y="4114800" x="0"/>
            <a:ext cy="2308323" cx="9144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If you would like to give an authorized representative access to your application, you must call the Marketplace at 1-800-318-2596 to provide the contact information of the authorized individual. You currently cannot give permission through the application or in your profile as of 1/1/14. You may revoke access at any point by calling Marketplace Assistance to update your preferences.</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2" name="Shape 142"/>
        <p:cNvGrpSpPr/>
        <p:nvPr/>
      </p:nvGrpSpPr>
      <p:grpSpPr>
        <a:xfrm>
          <a:off y="0" x="0"/>
          <a:ext cy="0" cx="0"/>
          <a:chOff y="0" x="0"/>
          <a:chExt cy="0" cx="0"/>
        </a:xfrm>
      </p:grpSpPr>
      <p:pic>
        <p:nvPicPr>
          <p:cNvPr id="143" name="Shape 143"/>
          <p:cNvPicPr preferRelativeResize="0"/>
          <p:nvPr/>
        </p:nvPicPr>
        <p:blipFill rotWithShape="1">
          <a:blip r:embed="rId3"/>
          <a:srcRect t="0" b="0" r="0" l="0"/>
          <a:stretch/>
        </p:blipFill>
        <p:spPr>
          <a:xfrm>
            <a:off y="0" x="0"/>
            <a:ext cy="4913193" cx="9144000"/>
          </a:xfrm>
          <a:prstGeom prst="rect">
            <a:avLst/>
          </a:prstGeom>
          <a:noFill/>
          <a:ln>
            <a:noFill/>
          </a:ln>
        </p:spPr>
      </p:pic>
      <p:sp>
        <p:nvSpPr>
          <p:cNvPr id="144" name="Shape 144"/>
          <p:cNvSpPr txBox="1"/>
          <p:nvPr/>
        </p:nvSpPr>
        <p:spPr>
          <a:xfrm>
            <a:off y="4800600" x="228600"/>
            <a:ext cy="1569660" cx="8610599"/>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400" lang="en-US" i="0">
                <a:solidFill>
                  <a:schemeClr val="dk1"/>
                </a:solidFill>
                <a:latin typeface="Calibri"/>
                <a:ea typeface="Calibri"/>
                <a:cs typeface="Calibri"/>
                <a:sym typeface="Calibri"/>
              </a:rPr>
              <a:t>Look for an email from </a:t>
            </a:r>
            <a:r>
              <a:rPr strike="noStrike" u="sng" b="0" cap="none" baseline="0" sz="2400" lang="en-US" i="0">
                <a:solidFill>
                  <a:schemeClr val="hlink"/>
                </a:solidFill>
                <a:latin typeface="Calibri"/>
                <a:ea typeface="Calibri"/>
                <a:cs typeface="Calibri"/>
                <a:sym typeface="Calibri"/>
                <a:hlinkClick r:id="rId4"/>
              </a:rPr>
              <a:t>notices@healthcare.gov</a:t>
            </a:r>
            <a:r>
              <a:rPr strike="noStrike" u="none" b="0" cap="none" baseline="0" sz="2400" lang="en-US" i="0">
                <a:solidFill>
                  <a:schemeClr val="dk1"/>
                </a:solidFill>
                <a:latin typeface="Calibri"/>
                <a:ea typeface="Calibri"/>
                <a:cs typeface="Calibri"/>
                <a:sym typeface="Calibri"/>
              </a:rPr>
              <a:t> with the Subject “Marketplace account created”. Click on the blue hyperlink to verify your email address. The link will bring you back to healthcare.gov and invite you to sign into your new account.</a:t>
            </a:r>
          </a:p>
        </p:txBody>
      </p:sp>
      <p:sp>
        <p:nvSpPr>
          <p:cNvPr id="145" name="Shape 145"/>
          <p:cNvSpPr txBox="1"/>
          <p:nvPr/>
        </p:nvSpPr>
        <p:spPr>
          <a:xfrm>
            <a:off y="2895600" x="6324600"/>
            <a:ext cy="1200329" cx="2133599"/>
          </a:xfrm>
          <a:prstGeom prst="rect">
            <a:avLst/>
          </a:prstGeom>
          <a:solidFill>
            <a:schemeClr val="lt1"/>
          </a:solidFill>
          <a:ln w="25400"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800" lang="en-US" i="0">
                <a:solidFill>
                  <a:srgbClr val="FF0000"/>
                </a:solidFill>
                <a:latin typeface="Calibri"/>
                <a:ea typeface="Calibri"/>
                <a:cs typeface="Calibri"/>
                <a:sym typeface="Calibri"/>
              </a:rPr>
              <a:t>Click this link to complete the “Creating an Account” step</a:t>
            </a:r>
          </a:p>
        </p:txBody>
      </p:sp>
      <p:cxnSp>
        <p:nvCxnSpPr>
          <p:cNvPr id="146" name="Shape 146"/>
          <p:cNvCxnSpPr/>
          <p:nvPr/>
        </p:nvCxnSpPr>
        <p:spPr>
          <a:xfrm>
            <a:off y="2286000" x="6781800"/>
            <a:ext cy="533399" cx="0"/>
          </a:xfrm>
          <a:prstGeom prst="straightConnector1">
            <a:avLst/>
          </a:prstGeom>
          <a:noFill/>
          <a:ln w="9525" cap="flat">
            <a:solidFill>
              <a:schemeClr val="dk1"/>
            </a:solidFill>
            <a:prstDash val="solid"/>
            <a:round/>
            <a:headEnd w="med" len="med" type="none"/>
            <a:tailEnd w="lg" len="lg" type="stealth"/>
          </a:ln>
        </p:spPr>
      </p:cxnSp>
    </p:spTree>
  </p:cSld>
  <p:clrMapOvr>
    <a:masterClrMapping/>
  </p:clrMapOvr>
  <p:transition spd="slow">
    <p:cut/>
  </p:transition>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2" name="Shape 822"/>
        <p:cNvGrpSpPr/>
        <p:nvPr/>
      </p:nvGrpSpPr>
      <p:grpSpPr>
        <a:xfrm>
          <a:off y="0" x="0"/>
          <a:ext cy="0" cx="0"/>
          <a:chOff y="0" x="0"/>
          <a:chExt cy="0" cx="0"/>
        </a:xfrm>
      </p:grpSpPr>
      <p:pic>
        <p:nvPicPr>
          <p:cNvPr id="823" name="Shape 823"/>
          <p:cNvPicPr preferRelativeResize="0"/>
          <p:nvPr/>
        </p:nvPicPr>
        <p:blipFill rotWithShape="1">
          <a:blip r:embed="rId3"/>
          <a:srcRect t="0" b="0" r="0" l="0"/>
          <a:stretch/>
        </p:blipFill>
        <p:spPr>
          <a:xfrm>
            <a:off y="0" x="3666"/>
            <a:ext cy="5138927" cx="9140333"/>
          </a:xfrm>
          <a:prstGeom prst="rect">
            <a:avLst/>
          </a:prstGeom>
          <a:noFill/>
          <a:ln>
            <a:noFill/>
          </a:ln>
        </p:spPr>
      </p:pic>
      <p:sp>
        <p:nvSpPr>
          <p:cNvPr id="824" name="Shape 824"/>
          <p:cNvSpPr/>
          <p:nvPr/>
        </p:nvSpPr>
        <p:spPr>
          <a:xfrm>
            <a:off y="990600" x="40386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825" name="Shape 825"/>
          <p:cNvSpPr/>
          <p:nvPr/>
        </p:nvSpPr>
        <p:spPr>
          <a:xfrm>
            <a:off y="228600" x="6781800"/>
            <a:ext cy="761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826" name="Shape 826"/>
          <p:cNvSpPr txBox="1"/>
          <p:nvPr/>
        </p:nvSpPr>
        <p:spPr>
          <a:xfrm>
            <a:off y="3657600" x="304800"/>
            <a:ext cy="1323439" cx="2743199"/>
          </a:xfrm>
          <a:prstGeom prst="rect">
            <a:avLst/>
          </a:prstGeom>
          <a:noFill/>
          <a:ln w="9525"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Use this panel to update your account. Note: “Application details” is where you can upload supporting documents if necessary. </a:t>
            </a:r>
          </a:p>
        </p:txBody>
      </p:sp>
      <p:cxnSp>
        <p:nvCxnSpPr>
          <p:cNvPr id="827" name="Shape 827"/>
          <p:cNvCxnSpPr/>
          <p:nvPr/>
        </p:nvCxnSpPr>
        <p:spPr>
          <a:xfrm>
            <a:off y="3276599" x="1905000"/>
            <a:ext cy="381000" cx="0"/>
          </a:xfrm>
          <a:prstGeom prst="straightConnector1">
            <a:avLst/>
          </a:prstGeom>
          <a:noFill/>
          <a:ln w="9525" cap="flat">
            <a:solidFill>
              <a:schemeClr val="dk1"/>
            </a:solidFill>
            <a:prstDash val="solid"/>
            <a:round/>
            <a:headEnd w="med" len="med" type="none"/>
            <a:tailEnd w="lg" len="lg" type="stealth"/>
          </a:ln>
        </p:spPr>
      </p:cxnSp>
      <p:sp>
        <p:nvSpPr>
          <p:cNvPr id="828" name="Shape 828"/>
          <p:cNvSpPr txBox="1"/>
          <p:nvPr/>
        </p:nvSpPr>
        <p:spPr>
          <a:xfrm>
            <a:off y="1828800" x="7543800"/>
            <a:ext cy="1815881" cx="1447800"/>
          </a:xfrm>
          <a:prstGeom prst="rect">
            <a:avLst/>
          </a:prstGeom>
          <a:noFill/>
          <a:ln w="9525"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400" lang="en-US" i="0">
                <a:solidFill>
                  <a:srgbClr val="FF0000"/>
                </a:solidFill>
                <a:latin typeface="Calibri"/>
                <a:ea typeface="Calibri"/>
                <a:cs typeface="Calibri"/>
                <a:sym typeface="Calibri"/>
              </a:rPr>
              <a:t>Click “Continue Application” if you had to log out previously or were unable to provide required information before</a:t>
            </a:r>
          </a:p>
        </p:txBody>
      </p:sp>
      <p:cxnSp>
        <p:nvCxnSpPr>
          <p:cNvPr id="829" name="Shape 829"/>
          <p:cNvCxnSpPr/>
          <p:nvPr/>
        </p:nvCxnSpPr>
        <p:spPr>
          <a:xfrm rot="10800000">
            <a:off y="2819400" x="5714999"/>
            <a:ext cy="0" cx="1752600"/>
          </a:xfrm>
          <a:prstGeom prst="straightConnector1">
            <a:avLst/>
          </a:prstGeom>
          <a:noFill/>
          <a:ln w="9525" cap="flat">
            <a:solidFill>
              <a:schemeClr val="dk1"/>
            </a:solidFill>
            <a:prstDash val="solid"/>
            <a:round/>
            <a:headEnd w="med" len="med" type="none"/>
            <a:tailEnd w="lg" len="lg" type="stealth"/>
          </a:ln>
        </p:spPr>
      </p:cxnSp>
      <p:sp>
        <p:nvSpPr>
          <p:cNvPr id="830" name="Shape 830"/>
          <p:cNvSpPr txBox="1"/>
          <p:nvPr/>
        </p:nvSpPr>
        <p:spPr>
          <a:xfrm>
            <a:off y="5105400" x="228600"/>
            <a:ext cy="1631215" cx="86868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000" lang="en-US" i="0">
                <a:solidFill>
                  <a:schemeClr val="dk1"/>
                </a:solidFill>
                <a:latin typeface="Calibri"/>
                <a:ea typeface="Calibri"/>
                <a:cs typeface="Calibri"/>
                <a:sym typeface="Calibri"/>
              </a:rPr>
              <a:t>If you need to return to your account, you will see this screen. Use the left hand panel to navigate. If you have already enrolled in a plan, “My plans &amp; programs” will display the insurance plan name, premium amounts, and plan start date. If your application is not complete, the above screen will display to allow you to continue. You may also remove your application if needed.</a:t>
            </a:r>
          </a:p>
        </p:txBody>
      </p:sp>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4" name="Shape 834"/>
        <p:cNvGrpSpPr/>
        <p:nvPr/>
      </p:nvGrpSpPr>
      <p:grpSpPr>
        <a:xfrm>
          <a:off y="0" x="0"/>
          <a:ext cy="0" cx="0"/>
          <a:chOff y="0" x="0"/>
          <a:chExt cy="0" cx="0"/>
        </a:xfrm>
      </p:grpSpPr>
      <p:pic>
        <p:nvPicPr>
          <p:cNvPr id="835" name="Shape 835"/>
          <p:cNvPicPr preferRelativeResize="0"/>
          <p:nvPr/>
        </p:nvPicPr>
        <p:blipFill rotWithShape="1">
          <a:blip r:embed="rId3"/>
          <a:srcRect t="0" b="0" r="0" l="0"/>
          <a:stretch/>
        </p:blipFill>
        <p:spPr>
          <a:xfrm>
            <a:off y="0" x="0"/>
            <a:ext cy="5138927" cx="9140333"/>
          </a:xfrm>
          <a:prstGeom prst="rect">
            <a:avLst/>
          </a:prstGeom>
          <a:noFill/>
          <a:ln>
            <a:noFill/>
          </a:ln>
        </p:spPr>
      </p:pic>
      <p:sp>
        <p:nvSpPr>
          <p:cNvPr id="836" name="Shape 836"/>
          <p:cNvSpPr/>
          <p:nvPr/>
        </p:nvSpPr>
        <p:spPr>
          <a:xfrm>
            <a:off y="152400" x="68580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837" name="Shape 837"/>
          <p:cNvSpPr/>
          <p:nvPr/>
        </p:nvSpPr>
        <p:spPr>
          <a:xfrm rot="10800000" flipH="1">
            <a:off y="487682" x="1600200"/>
            <a:ext cy="198117"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838" name="Shape 838"/>
          <p:cNvSpPr/>
          <p:nvPr/>
        </p:nvSpPr>
        <p:spPr>
          <a:xfrm>
            <a:off y="1219200" x="3124200"/>
            <a:ext cy="304799" cx="762000"/>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839" name="Shape 839"/>
          <p:cNvSpPr/>
          <p:nvPr/>
        </p:nvSpPr>
        <p:spPr>
          <a:xfrm>
            <a:off y="2514600" x="6477000"/>
            <a:ext cy="152399" cx="685799"/>
          </a:xfrm>
          <a:prstGeom prst="rect">
            <a:avLst/>
          </a:prstGeom>
          <a:solidFill>
            <a:schemeClr val="accent1"/>
          </a:solidFill>
          <a:ln w="25400" cap="flat">
            <a:solidFill>
              <a:srgbClr val="395E8A"/>
            </a:solidFill>
            <a:prstDash val="solid"/>
            <a:round/>
            <a:headEnd w="med" len="med" type="none"/>
            <a:tailEnd w="med" len="med" type="none"/>
          </a:ln>
        </p:spPr>
        <p:txBody>
          <a:bodyPr bIns="45700" rIns="91425" lIns="91425" tIns="45700" anchor="ctr" anchorCtr="0">
            <a:noAutofit/>
          </a:bodyPr>
          <a:lstStyle/>
          <a:p/>
        </p:txBody>
      </p:sp>
      <p:sp>
        <p:nvSpPr>
          <p:cNvPr id="840" name="Shape 840"/>
          <p:cNvSpPr txBox="1"/>
          <p:nvPr/>
        </p:nvSpPr>
        <p:spPr>
          <a:xfrm>
            <a:off y="1981200" x="228600"/>
            <a:ext cy="1077217" cx="2362200"/>
          </a:xfrm>
          <a:prstGeom prst="rect">
            <a:avLst/>
          </a:prstGeom>
          <a:noFill/>
          <a:ln w="9525"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600" lang="en-US" i="0">
                <a:solidFill>
                  <a:srgbClr val="FF0000"/>
                </a:solidFill>
                <a:latin typeface="Calibri"/>
                <a:ea typeface="Calibri"/>
                <a:cs typeface="Calibri"/>
                <a:sym typeface="Calibri"/>
              </a:rPr>
              <a:t>Click here for details about current application status and program/plan enrollment</a:t>
            </a:r>
          </a:p>
        </p:txBody>
      </p:sp>
      <p:cxnSp>
        <p:nvCxnSpPr>
          <p:cNvPr id="841" name="Shape 841"/>
          <p:cNvCxnSpPr/>
          <p:nvPr/>
        </p:nvCxnSpPr>
        <p:spPr>
          <a:xfrm>
            <a:off y="2362200" x="2667000"/>
            <a:ext cy="0" cx="533399"/>
          </a:xfrm>
          <a:prstGeom prst="straightConnector1">
            <a:avLst/>
          </a:prstGeom>
          <a:noFill/>
          <a:ln w="9525" cap="flat">
            <a:solidFill>
              <a:schemeClr val="dk1"/>
            </a:solidFill>
            <a:prstDash val="solid"/>
            <a:round/>
            <a:headEnd w="med" len="med" type="none"/>
            <a:tailEnd w="lg" len="lg" type="stealth"/>
          </a:ln>
        </p:spPr>
      </p:cxnSp>
      <p:sp>
        <p:nvSpPr>
          <p:cNvPr id="842" name="Shape 842"/>
          <p:cNvSpPr txBox="1"/>
          <p:nvPr/>
        </p:nvSpPr>
        <p:spPr>
          <a:xfrm>
            <a:off y="1752600" x="7848600"/>
            <a:ext cy="1600437" cx="1219199"/>
          </a:xfrm>
          <a:prstGeom prst="rect">
            <a:avLst/>
          </a:prstGeom>
          <a:noFill/>
          <a:ln w="9525" cap="flat">
            <a:solidFill>
              <a:schemeClr val="dk1"/>
            </a:solidFill>
            <a:prstDash val="solid"/>
            <a:round/>
            <a:headEnd w="med" len="med" type="none"/>
            <a:tailEnd w="med" len="med" type="none"/>
          </a:ln>
        </p:spPr>
        <p:txBody>
          <a:bodyPr bIns="45700" rIns="91425" lIns="91425" tIns="45700" anchor="t" anchorCtr="0">
            <a:noAutofit/>
          </a:bodyPr>
          <a:lstStyle/>
          <a:p>
            <a:pPr algn="l" rtl="0" lvl="0" marR="0" indent="0" marL="0">
              <a:spcBef>
                <a:spcPts val="0"/>
              </a:spcBef>
              <a:buSzPct val="25000"/>
              <a:buNone/>
            </a:pPr>
            <a:r>
              <a:rPr strike="noStrike" u="none" b="0" cap="none" baseline="0" sz="1400" lang="en-US" i="0">
                <a:solidFill>
                  <a:srgbClr val="FF0000"/>
                </a:solidFill>
                <a:latin typeface="Calibri"/>
                <a:ea typeface="Calibri"/>
                <a:cs typeface="Calibri"/>
                <a:sym typeface="Calibri"/>
              </a:rPr>
              <a:t>Remove application if there are unresolvable issues or incorrect information</a:t>
            </a:r>
          </a:p>
        </p:txBody>
      </p:sp>
      <p:cxnSp>
        <p:nvCxnSpPr>
          <p:cNvPr id="843" name="Shape 843"/>
          <p:cNvCxnSpPr/>
          <p:nvPr/>
        </p:nvCxnSpPr>
        <p:spPr>
          <a:xfrm rot="10800000">
            <a:off y="2743200" x="7543800"/>
            <a:ext cy="0" cx="304799"/>
          </a:xfrm>
          <a:prstGeom prst="straightConnector1">
            <a:avLst/>
          </a:prstGeom>
          <a:noFill/>
          <a:ln w="9525" cap="flat">
            <a:solidFill>
              <a:schemeClr val="dk1"/>
            </a:solidFill>
            <a:prstDash val="solid"/>
            <a:round/>
            <a:headEnd w="med" len="med" type="none"/>
            <a:tailEnd w="lg" len="lg" type="stealth"/>
          </a:ln>
        </p:spPr>
      </p:cxnSp>
      <p:sp>
        <p:nvSpPr>
          <p:cNvPr id="844" name="Shape 844"/>
          <p:cNvSpPr txBox="1"/>
          <p:nvPr/>
        </p:nvSpPr>
        <p:spPr>
          <a:xfrm>
            <a:off y="5257800" x="228600"/>
            <a:ext cy="1384995" cx="8763000"/>
          </a:xfrm>
          <a:prstGeom prst="rect">
            <a:avLst/>
          </a:prstGeom>
          <a:noFill/>
          <a:ln>
            <a:noFill/>
          </a:ln>
        </p:spPr>
        <p:txBody>
          <a:bodyPr bIns="45700" rIns="91425" lIns="91425" tIns="45700" anchor="t" anchorCtr="0">
            <a:noAutofit/>
          </a:bodyPr>
          <a:lstStyle/>
          <a:p>
            <a:pPr algn="l" rtl="0" lvl="0" marR="0" indent="0" marL="0">
              <a:spcBef>
                <a:spcPts val="0"/>
              </a:spcBef>
              <a:buSzPct val="25000"/>
              <a:buNone/>
            </a:pPr>
            <a:r>
              <a:rPr strike="noStrike" u="none" b="0" cap="none" baseline="0" sz="2800" lang="en-US" i="0">
                <a:solidFill>
                  <a:schemeClr val="dk1"/>
                </a:solidFill>
                <a:latin typeface="Calibri"/>
                <a:ea typeface="Calibri"/>
                <a:cs typeface="Calibri"/>
                <a:sym typeface="Calibri"/>
              </a:rPr>
              <a:t>Review current application status, application ID, and remove the application if necessary. The left panel also provides links to additional information.</a:t>
            </a:r>
          </a:p>
        </p:txBody>
      </p:sp>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48" name="Shape 848"/>
        <p:cNvGrpSpPr/>
        <p:nvPr/>
      </p:nvGrpSpPr>
      <p:grpSpPr>
        <a:xfrm>
          <a:off y="0" x="0"/>
          <a:ext cy="0" cx="0"/>
          <a:chOff y="0" x="0"/>
          <a:chExt cy="0" cx="0"/>
        </a:xfrm>
      </p:grpSpPr>
      <p:sp>
        <p:nvSpPr>
          <p:cNvPr id="849" name="Shape 849"/>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spcBef>
                <a:spcPts val="0"/>
              </a:spcBef>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Table of Contents</a:t>
            </a:r>
          </a:p>
        </p:txBody>
      </p:sp>
      <p:sp>
        <p:nvSpPr>
          <p:cNvPr id="850" name="Shape 850"/>
          <p:cNvSpPr txBox="1"/>
          <p:nvPr>
            <p:ph idx="1" type="body"/>
          </p:nvPr>
        </p:nvSpPr>
        <p:spPr>
          <a:xfrm>
            <a:off y="1600200" x="457200"/>
            <a:ext cy="4525963" cx="8229600"/>
          </a:xfrm>
          <a:prstGeom prst="rect">
            <a:avLst/>
          </a:prstGeom>
          <a:noFill/>
          <a:ln>
            <a:noFill/>
          </a:ln>
        </p:spPr>
        <p:txBody>
          <a:bodyPr bIns="45700" rIns="91425" lIns="91425" tIns="45700" anchor="t" anchorCtr="0">
            <a:noAutofit/>
          </a:bodyPr>
          <a:lstStyle/>
          <a:p>
            <a:pPr algn="l" rtl="0" lvl="0" marR="0" indent="-342900" marL="342900">
              <a:lnSpc>
                <a:spcPct val="80000"/>
              </a:lnSpc>
              <a:spcBef>
                <a:spcPts val="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3"/>
              </a:rPr>
              <a:t>Step One: Creating a Marketplace Account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4"/>
              </a:rPr>
              <a:t>Step Two: Starting a Marketplace Application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5"/>
              </a:rPr>
              <a:t>Step Three: Entering Household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6"/>
              </a:rPr>
              <a:t>Step Four: Entering Income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7"/>
              </a:rPr>
              <a:t>Step Five: Entering Additional Information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8"/>
              </a:rPr>
              <a:t>Step Six: Reviewing and Signing</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9"/>
              </a:rPr>
              <a:t>Step Seven: Reviewing Eligibility Notice</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0"/>
              </a:rPr>
              <a:t>Step Eight: Comparing and Choosing a Health Plan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1"/>
              </a:rPr>
              <a:t>Step Nine: Comparing and Choosing a Dental Plan</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2"/>
              </a:rPr>
              <a:t>Step Ten: Making a Premium Payment</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3"/>
              </a:rPr>
              <a:t>Other: Navigating Your Profile and Application</a:t>
            </a:r>
            <a:r>
              <a:rPr strike="noStrike" u="none" b="0" cap="none" baseline="0" sz="2250" lang="en-US" i="0">
                <a:solidFill>
                  <a:schemeClr val="dk1"/>
                </a:solidFill>
                <a:latin typeface="Calibri"/>
                <a:ea typeface="Calibri"/>
                <a:cs typeface="Calibri"/>
                <a:sym typeface="Calibri"/>
              </a:rPr>
              <a:t>     </a:t>
            </a:r>
          </a:p>
          <a:p>
            <a:pPr algn="l" rtl="0" lvl="0" marR="0" indent="-342900" marL="342900">
              <a:lnSpc>
                <a:spcPct val="80000"/>
              </a:lnSpc>
              <a:spcBef>
                <a:spcPts val="450"/>
              </a:spcBef>
              <a:buClr>
                <a:schemeClr val="dk1"/>
              </a:buClr>
              <a:buSzPct val="97826"/>
              <a:buFont typeface="Calibri"/>
              <a:buChar char="•"/>
            </a:pPr>
            <a:r>
              <a:rPr strike="noStrike" u="sng" b="0" cap="none" baseline="0" sz="2250" lang="en-US" i="0">
                <a:solidFill>
                  <a:schemeClr val="hlink"/>
                </a:solidFill>
                <a:latin typeface="Calibri"/>
                <a:ea typeface="Calibri"/>
                <a:cs typeface="Calibri"/>
                <a:sym typeface="Calibri"/>
                <a:hlinkClick r:id="rId14"/>
              </a:rPr>
              <a:t>When to Contact Cover Lemay: Unique Situations</a:t>
            </a:r>
            <a:r>
              <a:rPr strike="noStrike" u="none" b="0" cap="none" baseline="0" sz="2250" lang="en-US" i="0">
                <a:solidFill>
                  <a:schemeClr val="dk1"/>
                </a:solidFill>
                <a:latin typeface="Calibri"/>
                <a:ea typeface="Calibri"/>
                <a:cs typeface="Calibri"/>
                <a:sym typeface="Calibri"/>
              </a:rPr>
              <a:t>     *next</a:t>
            </a:r>
          </a:p>
          <a:p>
            <a:r>
              <a:t/>
            </a:r>
          </a:p>
        </p:txBody>
      </p:sp>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4" name="Shape 854"/>
        <p:cNvGrpSpPr/>
        <p:nvPr/>
      </p:nvGrpSpPr>
      <p:grpSpPr>
        <a:xfrm>
          <a:off y="0" x="0"/>
          <a:ext cy="0" cx="0"/>
          <a:chOff y="0" x="0"/>
          <a:chExt cy="0" cx="0"/>
        </a:xfrm>
      </p:grpSpPr>
      <p:sp>
        <p:nvSpPr>
          <p:cNvPr id="855" name="Shape 855"/>
          <p:cNvSpPr txBox="1"/>
          <p:nvPr>
            <p:ph type="title"/>
          </p:nvPr>
        </p:nvSpPr>
        <p:spPr>
          <a:xfrm>
            <a:off y="4406900" x="722312"/>
            <a:ext cy="1362075" cx="7772400"/>
          </a:xfrm>
          <a:prstGeom prst="rect">
            <a:avLst/>
          </a:prstGeom>
          <a:noFill/>
          <a:ln>
            <a:noFill/>
          </a:ln>
        </p:spPr>
        <p:txBody>
          <a:bodyPr bIns="45700" rIns="91425" lIns="91425" tIns="45700" anchor="t" anchorCtr="0">
            <a:noAutofit/>
          </a:bodyPr>
          <a:lstStyle/>
          <a:p>
            <a:pPr algn="l" rtl="0" lvl="0" marR="0" indent="0" marL="0">
              <a:spcBef>
                <a:spcPts val="0"/>
              </a:spcBef>
              <a:buClr>
                <a:schemeClr val="dk1"/>
              </a:buClr>
              <a:buSzPct val="25000"/>
              <a:buFont typeface="Calibri"/>
              <a:buNone/>
            </a:pPr>
            <a:r>
              <a:rPr strike="noStrike" u="none" b="1" cap="small" baseline="0" sz="4000" lang="en-US" i="0">
                <a:solidFill>
                  <a:schemeClr val="dk1"/>
                </a:solidFill>
                <a:latin typeface="Calibri"/>
                <a:ea typeface="Calibri"/>
                <a:cs typeface="Calibri"/>
                <a:sym typeface="Calibri"/>
              </a:rPr>
              <a:t>Unique Situations</a:t>
            </a:r>
          </a:p>
        </p:txBody>
      </p:sp>
      <p:sp>
        <p:nvSpPr>
          <p:cNvPr id="856" name="Shape 856"/>
          <p:cNvSpPr txBox="1"/>
          <p:nvPr>
            <p:ph idx="1" type="body"/>
          </p:nvPr>
        </p:nvSpPr>
        <p:spPr>
          <a:xfrm>
            <a:off y="2906713" x="722312"/>
            <a:ext cy="1500187" cx="7772400"/>
          </a:xfrm>
          <a:prstGeom prst="rect">
            <a:avLst/>
          </a:prstGeom>
          <a:noFill/>
          <a:ln>
            <a:noFill/>
          </a:ln>
        </p:spPr>
        <p:txBody>
          <a:bodyPr bIns="45700" rIns="91425" lIns="91425" tIns="45700" anchor="b" anchorCtr="0">
            <a:noAutofit/>
          </a:bodyPr>
          <a:lstStyle/>
          <a:p>
            <a:pPr algn="l" rtl="0" lvl="0" marR="0" indent="0" marL="0">
              <a:spcBef>
                <a:spcPts val="0"/>
              </a:spcBef>
              <a:buClr>
                <a:srgbClr val="888888"/>
              </a:buClr>
              <a:buSzPct val="25000"/>
              <a:buFont typeface="Calibri"/>
              <a:buNone/>
            </a:pPr>
            <a:r>
              <a:rPr strike="noStrike" u="none" b="0" cap="none" baseline="0" sz="3200" lang="en-US" i="0">
                <a:solidFill>
                  <a:srgbClr val="888888"/>
                </a:solidFill>
                <a:latin typeface="Calibri"/>
                <a:ea typeface="Calibri"/>
                <a:cs typeface="Calibri"/>
                <a:sym typeface="Calibri"/>
              </a:rPr>
              <a:t>When to contact Cover Lemay for assistance	</a:t>
            </a:r>
            <a:r>
              <a:rPr strike="noStrike" u="none" b="0" cap="none" baseline="0" sz="2000" lang="en-US" i="0">
                <a:solidFill>
                  <a:srgbClr val="888888"/>
                </a:solidFill>
                <a:latin typeface="Calibri"/>
                <a:ea typeface="Calibri"/>
                <a:cs typeface="Calibri"/>
                <a:sym typeface="Calibri"/>
              </a:rPr>
              <a:t>	</a:t>
            </a:r>
          </a:p>
        </p:txBody>
      </p:sp>
      <p:sp>
        <p:nvSpPr>
          <p:cNvPr id="857" name="Shape 857"/>
          <p:cNvSpPr txBox="1"/>
          <p:nvPr>
            <p:ph idx="11" type="ftr"/>
          </p:nvPr>
        </p:nvSpPr>
        <p:spPr>
          <a:xfrm>
            <a:off y="6477000" x="2057400"/>
            <a:ext cy="381000" cx="5105399"/>
          </a:xfrm>
          <a:prstGeom prst="rect">
            <a:avLst/>
          </a:prstGeom>
          <a:noFill/>
          <a:ln>
            <a:noFill/>
          </a:ln>
        </p:spPr>
        <p:txBody>
          <a:bodyPr bIns="45700" rIns="91425" lIns="91425" tIns="45700" anchor="ctr" anchorCtr="0">
            <a:noAutofit/>
          </a:bodyPr>
          <a:lstStyle/>
          <a:p>
            <a:pPr algn="ctr" rtl="0" lvl="0" marR="0" indent="0" marL="0">
              <a:spcBef>
                <a:spcPts val="0"/>
              </a:spcBef>
              <a:buSzPct val="25000"/>
              <a:buNone/>
            </a:pPr>
            <a:r>
              <a:rPr strike="noStrike" u="sng" b="0" cap="none" baseline="0" sz="1200" lang="en-US" i="0">
                <a:solidFill>
                  <a:schemeClr val="hlink"/>
                </a:solidFill>
                <a:latin typeface="Calibri"/>
                <a:ea typeface="Calibri"/>
                <a:cs typeface="Calibri"/>
                <a:sym typeface="Calibri"/>
                <a:hlinkClick r:id="rId3"/>
              </a:rPr>
              <a:t>www.CoverLemay.com</a:t>
            </a:r>
            <a:r>
              <a:rPr strike="noStrike" u="none" b="0" cap="none" baseline="0" sz="1200" lang="en-US" i="0">
                <a:solidFill>
                  <a:srgbClr val="888888"/>
                </a:solidFill>
                <a:latin typeface="Calibri"/>
                <a:ea typeface="Calibri"/>
                <a:cs typeface="Calibri"/>
                <a:sym typeface="Calibri"/>
              </a:rPr>
              <a:t> ▪ (314) 691-7469 ▪ </a:t>
            </a:r>
            <a:r>
              <a:rPr strike="noStrike" u="sng" b="0" cap="none" baseline="0" sz="1200" lang="en-US" i="0">
                <a:solidFill>
                  <a:schemeClr val="hlink"/>
                </a:solidFill>
                <a:latin typeface="Calibri"/>
                <a:ea typeface="Calibri"/>
                <a:cs typeface="Calibri"/>
                <a:sym typeface="Calibri"/>
                <a:hlinkClick r:id="rId4"/>
              </a:rPr>
              <a:t>CoverLemay@gmail.com</a:t>
            </a:r>
          </a:p>
          <a:p>
            <a:pPr algn="ctr" rtl="0" lvl="0" marR="0" indent="0" marL="0">
              <a:buSzPct val="25000"/>
              <a:buNone/>
            </a:pPr>
            <a:r>
              <a:rPr strike="noStrike" u="none" b="0" cap="none" baseline="0" sz="1200" lang="en-US" i="0">
                <a:solidFill>
                  <a:srgbClr val="888888"/>
                </a:solidFill>
                <a:latin typeface="Calibri"/>
                <a:ea typeface="Calibri"/>
                <a:cs typeface="Calibri"/>
                <a:sym typeface="Calibri"/>
              </a:rPr>
              <a:t> </a:t>
            </a:r>
          </a:p>
        </p:txBody>
      </p:sp>
    </p:spTree>
  </p:cSld>
  <p:clrMapOvr>
    <a:masterClrMapping/>
  </p:clrMapOvr>
  <p:transition spd="slow">
    <p:cut/>
  </p:transition>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1" name="Shape 861"/>
        <p:cNvGrpSpPr/>
        <p:nvPr/>
      </p:nvGrpSpPr>
      <p:grpSpPr>
        <a:xfrm>
          <a:off y="0" x="0"/>
          <a:ext cy="0" cx="0"/>
          <a:chOff y="0" x="0"/>
          <a:chExt cy="0" cx="0"/>
        </a:xfrm>
      </p:grpSpPr>
      <p:sp>
        <p:nvSpPr>
          <p:cNvPr id="862" name="Shape 862"/>
          <p:cNvSpPr txBox="1"/>
          <p:nvPr>
            <p:ph type="title"/>
          </p:nvPr>
        </p:nvSpPr>
        <p:spPr>
          <a:xfrm>
            <a:off y="274637" x="0"/>
            <a:ext cy="1143000" cx="9144000"/>
          </a:xfrm>
          <a:prstGeom prst="rect">
            <a:avLst/>
          </a:prstGeom>
          <a:noFill/>
          <a:ln>
            <a:noFill/>
          </a:ln>
        </p:spPr>
        <p:txBody>
          <a:bodyPr bIns="45700" rIns="91425" lIns="91425" tIns="45700" anchor="ctr" anchorCtr="0">
            <a:noAutofit/>
          </a:bodyPr>
          <a:lstStyle/>
          <a:p>
            <a:pPr algn="ctr" rtl="0" lvl="0" marR="0" indent="0" marL="0">
              <a:spcBef>
                <a:spcPts val="0"/>
              </a:spcBef>
              <a:buClr>
                <a:srgbClr val="0070C0"/>
              </a:buClr>
              <a:buSzPct val="25000"/>
              <a:buFont typeface="Calibri"/>
              <a:buNone/>
            </a:pPr>
            <a:r>
              <a:rPr strike="noStrike" u="none" b="0" cap="none" baseline="0" sz="4400" lang="en-US" i="0">
                <a:solidFill>
                  <a:srgbClr val="0070C0"/>
                </a:solidFill>
                <a:latin typeface="Calibri"/>
                <a:ea typeface="Calibri"/>
                <a:cs typeface="Calibri"/>
                <a:sym typeface="Calibri"/>
              </a:rPr>
              <a:t>Contact Cover Lemay if:</a:t>
            </a:r>
          </a:p>
        </p:txBody>
      </p:sp>
      <p:sp>
        <p:nvSpPr>
          <p:cNvPr id="863" name="Shape 863"/>
          <p:cNvSpPr txBox="1"/>
          <p:nvPr>
            <p:ph idx="1" type="body"/>
          </p:nvPr>
        </p:nvSpPr>
        <p:spPr>
          <a:xfrm>
            <a:off y="1143000" x="0"/>
            <a:ext cy="5333999" cx="9144000"/>
          </a:xfrm>
          <a:prstGeom prst="rect">
            <a:avLst/>
          </a:prstGeom>
          <a:noFill/>
          <a:ln>
            <a:noFill/>
          </a:ln>
        </p:spPr>
        <p:txBody>
          <a:bodyPr bIns="45700" rIns="91425" lIns="91425" tIns="45700" anchor="t" anchorCtr="0">
            <a:noAutofit/>
          </a:bodyPr>
          <a:lstStyle/>
          <a:p>
            <a:pPr algn="l" rtl="0" lvl="0" marR="0" indent="-342900" marL="342900">
              <a:spcBef>
                <a:spcPts val="0"/>
              </a:spcBef>
              <a:buClr>
                <a:schemeClr val="dk1"/>
              </a:buClr>
              <a:buSzPct val="100000"/>
              <a:buFont typeface="Calibri"/>
              <a:buChar char="•"/>
            </a:pPr>
            <a:r>
              <a:rPr strike="noStrike" u="none" b="0" cap="none" baseline="0" sz="2300" lang="en-US" i="0">
                <a:solidFill>
                  <a:schemeClr val="dk1"/>
                </a:solidFill>
                <a:latin typeface="Calibri"/>
                <a:ea typeface="Calibri"/>
                <a:cs typeface="Calibri"/>
                <a:sym typeface="Calibri"/>
              </a:rPr>
              <a:t>Your eligibility statement requests you to upload or submit additional required documents</a:t>
            </a:r>
          </a:p>
          <a:p>
            <a:r>
              <a:t/>
            </a:r>
          </a:p>
          <a:p>
            <a:pPr algn="l" rtl="0" lvl="0" marR="0" indent="-342900" marL="342900">
              <a:spcBef>
                <a:spcPts val="460"/>
              </a:spcBef>
              <a:buClr>
                <a:schemeClr val="dk1"/>
              </a:buClr>
              <a:buSzPct val="100000"/>
              <a:buFont typeface="Calibri"/>
              <a:buChar char="•"/>
            </a:pPr>
            <a:r>
              <a:rPr strike="noStrike" u="none" b="0" cap="none" baseline="0" sz="2300" lang="en-US" i="0">
                <a:solidFill>
                  <a:schemeClr val="dk1"/>
                </a:solidFill>
                <a:latin typeface="Calibri"/>
                <a:ea typeface="Calibri"/>
                <a:cs typeface="Calibri"/>
                <a:sym typeface="Calibri"/>
              </a:rPr>
              <a:t>You believe your eligibility results are incorrect and would like to appeal</a:t>
            </a:r>
          </a:p>
          <a:p>
            <a:r>
              <a:t/>
            </a:r>
          </a:p>
          <a:p>
            <a:pPr algn="l" rtl="0" lvl="0" marR="0" indent="-342900" marL="342900">
              <a:spcBef>
                <a:spcPts val="460"/>
              </a:spcBef>
              <a:buClr>
                <a:schemeClr val="dk1"/>
              </a:buClr>
              <a:buSzPct val="100000"/>
              <a:buFont typeface="Calibri"/>
              <a:buChar char="•"/>
            </a:pPr>
            <a:r>
              <a:rPr strike="noStrike" u="none" b="0" cap="none" baseline="0" sz="2300" lang="en-US" i="0">
                <a:solidFill>
                  <a:schemeClr val="dk1"/>
                </a:solidFill>
                <a:latin typeface="Calibri"/>
                <a:ea typeface="Calibri"/>
                <a:cs typeface="Calibri"/>
                <a:sym typeface="Calibri"/>
              </a:rPr>
              <a:t>You did not receive eligibility results, have difficulty locating them, or have questions</a:t>
            </a:r>
          </a:p>
          <a:p>
            <a:r>
              <a:t/>
            </a:r>
          </a:p>
          <a:p>
            <a:pPr algn="l" rtl="0" lvl="0" marR="0" indent="-342900" marL="342900">
              <a:spcBef>
                <a:spcPts val="460"/>
              </a:spcBef>
              <a:buClr>
                <a:schemeClr val="dk1"/>
              </a:buClr>
              <a:buSzPct val="100000"/>
              <a:buFont typeface="Calibri"/>
              <a:buChar char="•"/>
            </a:pPr>
            <a:r>
              <a:rPr strike="noStrike" u="none" b="0" cap="none" baseline="0" sz="2300" lang="en-US" i="0">
                <a:solidFill>
                  <a:schemeClr val="dk1"/>
                </a:solidFill>
                <a:latin typeface="Calibri"/>
                <a:ea typeface="Calibri"/>
                <a:cs typeface="Calibri"/>
                <a:sym typeface="Calibri"/>
              </a:rPr>
              <a:t>You need to request an exemption</a:t>
            </a:r>
          </a:p>
          <a:p>
            <a:r>
              <a:t/>
            </a:r>
          </a:p>
          <a:p>
            <a:pPr algn="l" rtl="0" lvl="0" marR="0" indent="-342900" marL="342900">
              <a:spcBef>
                <a:spcPts val="460"/>
              </a:spcBef>
              <a:buClr>
                <a:schemeClr val="dk1"/>
              </a:buClr>
              <a:buSzPct val="100000"/>
              <a:buFont typeface="Calibri"/>
              <a:buChar char="•"/>
            </a:pPr>
            <a:r>
              <a:rPr strike="noStrike" u="none" b="0" cap="none" baseline="0" sz="2300" lang="en-US" i="0">
                <a:solidFill>
                  <a:schemeClr val="dk1"/>
                </a:solidFill>
                <a:latin typeface="Calibri"/>
                <a:ea typeface="Calibri"/>
                <a:cs typeface="Calibri"/>
                <a:sym typeface="Calibri"/>
              </a:rPr>
              <a:t>You need to report a life change event</a:t>
            </a:r>
          </a:p>
          <a:p>
            <a:r>
              <a:t/>
            </a:r>
          </a:p>
          <a:p>
            <a:pPr algn="l" rtl="0" lvl="0" marR="0" indent="-342900" marL="342900">
              <a:spcBef>
                <a:spcPts val="460"/>
              </a:spcBef>
              <a:buClr>
                <a:schemeClr val="dk1"/>
              </a:buClr>
              <a:buSzPct val="100000"/>
              <a:buFont typeface="Calibri"/>
              <a:buChar char="•"/>
            </a:pPr>
            <a:r>
              <a:rPr strike="noStrike" u="none" b="0" cap="none" baseline="0" sz="2300" lang="en-US" i="0">
                <a:solidFill>
                  <a:schemeClr val="dk1"/>
                </a:solidFill>
                <a:latin typeface="Calibri"/>
                <a:ea typeface="Calibri"/>
                <a:cs typeface="Calibri"/>
                <a:sym typeface="Calibri"/>
              </a:rPr>
              <a:t>You input incorrect information in the application and need to start over</a:t>
            </a:r>
          </a:p>
        </p:txBody>
      </p:sp>
      <p:sp>
        <p:nvSpPr>
          <p:cNvPr id="864" name="Shape 864"/>
          <p:cNvSpPr txBox="1"/>
          <p:nvPr>
            <p:ph idx="11" type="ftr"/>
          </p:nvPr>
        </p:nvSpPr>
        <p:spPr>
          <a:xfrm>
            <a:off y="6477000" x="2057400"/>
            <a:ext cy="381000" cx="5105399"/>
          </a:xfrm>
          <a:prstGeom prst="rect">
            <a:avLst/>
          </a:prstGeom>
          <a:noFill/>
          <a:ln>
            <a:noFill/>
          </a:ln>
        </p:spPr>
        <p:txBody>
          <a:bodyPr bIns="45700" rIns="91425" lIns="91425" tIns="45700" anchor="ctr" anchorCtr="0">
            <a:noAutofit/>
          </a:bodyPr>
          <a:lstStyle/>
          <a:p>
            <a:pPr algn="ctr" rtl="0" lvl="0" marR="0" indent="0" marL="0">
              <a:spcBef>
                <a:spcPts val="0"/>
              </a:spcBef>
              <a:buSzPct val="25000"/>
              <a:buNone/>
            </a:pPr>
            <a:r>
              <a:rPr strike="noStrike" u="sng" b="0" cap="none" baseline="0" sz="1200" lang="en-US" i="0">
                <a:solidFill>
                  <a:schemeClr val="hlink"/>
                </a:solidFill>
                <a:latin typeface="Calibri"/>
                <a:ea typeface="Calibri"/>
                <a:cs typeface="Calibri"/>
                <a:sym typeface="Calibri"/>
                <a:hlinkClick r:id="rId3"/>
              </a:rPr>
              <a:t>www.CoverLemay.com</a:t>
            </a:r>
            <a:r>
              <a:rPr strike="noStrike" u="none" b="0" cap="none" baseline="0" sz="1200" lang="en-US" i="0">
                <a:solidFill>
                  <a:srgbClr val="888888"/>
                </a:solidFill>
                <a:latin typeface="Calibri"/>
                <a:ea typeface="Calibri"/>
                <a:cs typeface="Calibri"/>
                <a:sym typeface="Calibri"/>
              </a:rPr>
              <a:t> ▪ (314) 691-7469 ▪ </a:t>
            </a:r>
            <a:r>
              <a:rPr strike="noStrike" u="sng" b="0" cap="none" baseline="0" sz="1200" lang="en-US" i="0">
                <a:solidFill>
                  <a:schemeClr val="hlink"/>
                </a:solidFill>
                <a:latin typeface="Calibri"/>
                <a:ea typeface="Calibri"/>
                <a:cs typeface="Calibri"/>
                <a:sym typeface="Calibri"/>
                <a:hlinkClick r:id="rId4"/>
              </a:rPr>
              <a:t>CoverLemay@gmail.com</a:t>
            </a:r>
          </a:p>
          <a:p>
            <a:pPr algn="ctr" rtl="0" lvl="0" marR="0" indent="0" marL="0">
              <a:buSzPct val="25000"/>
              <a:buNone/>
            </a:pPr>
            <a:r>
              <a:rPr strike="noStrike" u="none" b="0" cap="none" baseline="0" sz="1200" lang="en-US" i="0">
                <a:solidFill>
                  <a:srgbClr val="888888"/>
                </a:solidFill>
                <a:latin typeface="Calibri"/>
                <a:ea typeface="Calibri"/>
                <a:cs typeface="Calibri"/>
                <a:sym typeface="Calibri"/>
              </a:rPr>
              <a:t> </a:t>
            </a:r>
          </a:p>
        </p:txBody>
      </p:sp>
    </p:spTree>
  </p:cSld>
  <p:clrMapOvr>
    <a:masterClrMapping/>
  </p:clrMapOvr>
  <p:transition spd="slow">
    <p:cut/>
  </p:transition>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8" name="Shape 868"/>
        <p:cNvGrpSpPr/>
        <p:nvPr/>
      </p:nvGrpSpPr>
      <p:grpSpPr>
        <a:xfrm>
          <a:off y="0" x="0"/>
          <a:ext cy="0" cx="0"/>
          <a:chOff y="0" x="0"/>
          <a:chExt cy="0" cx="0"/>
        </a:xfrm>
      </p:grpSpPr>
      <p:sp>
        <p:nvSpPr>
          <p:cNvPr id="869" name="Shape 869"/>
          <p:cNvSpPr/>
          <p:nvPr/>
        </p:nvSpPr>
        <p:spPr>
          <a:xfrm>
            <a:off y="304800" x="533400"/>
            <a:ext cy="6172199" cx="8077199"/>
          </a:xfrm>
          <a:prstGeom prst="rect">
            <a:avLst/>
          </a:prstGeom>
          <a:noFill/>
          <a:ln w="9525" cap="flat">
            <a:solidFill>
              <a:schemeClr val="dk1"/>
            </a:solidFill>
            <a:prstDash val="dot"/>
            <a:round/>
            <a:headEnd w="med" len="med" type="none"/>
            <a:tailEnd w="med" len="med" type="none"/>
          </a:ln>
        </p:spPr>
        <p:txBody>
          <a:bodyPr bIns="45700" rIns="91425" lIns="91425" tIns="45700" anchor="ctr" anchorCtr="0">
            <a:noAutofit/>
          </a:bodyPr>
          <a:lstStyle/>
          <a:p/>
        </p:txBody>
      </p:sp>
      <p:sp>
        <p:nvSpPr>
          <p:cNvPr id="870" name="Shape 870"/>
          <p:cNvSpPr txBox="1"/>
          <p:nvPr>
            <p:ph type="ctrTitle"/>
          </p:nvPr>
        </p:nvSpPr>
        <p:spPr>
          <a:xfrm>
            <a:off y="454475" x="533400"/>
            <a:ext cy="3279324" cx="8032990"/>
          </a:xfrm>
          <a:prstGeom prst="rect">
            <a:avLst/>
          </a:prstGeom>
          <a:noFill/>
          <a:ln>
            <a:noFill/>
          </a:ln>
        </p:spPr>
        <p:txBody>
          <a:bodyPr bIns="45700" rIns="91425" lIns="91425" tIns="45700" anchor="ctr" anchorCtr="0">
            <a:noAutofit/>
          </a:bodyPr>
          <a:lstStyle/>
          <a:p>
            <a:pPr algn="ctr" rtl="0" lvl="0" marR="0" indent="0" marL="0">
              <a:spcBef>
                <a:spcPts val="0"/>
              </a:spcBef>
              <a:buClr>
                <a:srgbClr val="002060"/>
              </a:buClr>
              <a:buSzPct val="25000"/>
              <a:buFont typeface="Arial"/>
              <a:buNone/>
            </a:pPr>
            <a:r>
              <a:rPr strike="noStrike" u="none" b="1" cap="none" baseline="0" sz="5400" lang="en-US" i="0">
                <a:solidFill>
                  <a:srgbClr val="002060"/>
                </a:solidFill>
                <a:latin typeface="Arial"/>
                <a:ea typeface="Arial"/>
                <a:cs typeface="Arial"/>
                <a:sym typeface="Arial"/>
              </a:rPr>
              <a:t>Cover Lemay can provide education and enrollment assistance for the Affordable Care Act Marketplace</a:t>
            </a:r>
          </a:p>
        </p:txBody>
      </p:sp>
      <p:sp>
        <p:nvSpPr>
          <p:cNvPr id="871" name="Shape 871"/>
          <p:cNvSpPr txBox="1"/>
          <p:nvPr>
            <p:ph idx="1" type="subTitle"/>
          </p:nvPr>
        </p:nvSpPr>
        <p:spPr>
          <a:xfrm>
            <a:off y="4343400" x="1371600"/>
            <a:ext cy="1752600" cx="6400799"/>
          </a:xfrm>
          <a:prstGeom prst="rect">
            <a:avLst/>
          </a:prstGeom>
          <a:noFill/>
          <a:ln>
            <a:noFill/>
          </a:ln>
        </p:spPr>
        <p:txBody>
          <a:bodyPr bIns="45700" rIns="91425" lIns="91425" tIns="45700" anchor="t" anchorCtr="0">
            <a:noAutofit/>
          </a:bodyPr>
          <a:lstStyle/>
          <a:p>
            <a:pPr algn="ctr" rtl="0" lvl="0" marR="0" indent="0" marL="0">
              <a:spcBef>
                <a:spcPts val="0"/>
              </a:spcBef>
              <a:buClr>
                <a:srgbClr val="974806"/>
              </a:buClr>
              <a:buSzPct val="25000"/>
              <a:buFont typeface="Verdana"/>
              <a:buNone/>
            </a:pPr>
            <a:r>
              <a:rPr strike="noStrike" u="none" b="1" cap="none" baseline="0" sz="4000" lang="en-US" i="0">
                <a:solidFill>
                  <a:srgbClr val="974806"/>
                </a:solidFill>
                <a:latin typeface="Verdana"/>
                <a:ea typeface="Verdana"/>
                <a:cs typeface="Verdana"/>
                <a:sym typeface="Verdana"/>
              </a:rPr>
              <a:t>Cover Lemay</a:t>
            </a:r>
          </a:p>
          <a:p>
            <a:pPr algn="ctr" rtl="0" lvl="0" marR="0" indent="0" marL="0">
              <a:spcBef>
                <a:spcPts val="400"/>
              </a:spcBef>
              <a:buClr>
                <a:srgbClr val="E36C09"/>
              </a:buClr>
              <a:buSzPct val="25000"/>
              <a:buFont typeface="Verdana"/>
              <a:buNone/>
            </a:pPr>
            <a:r>
              <a:rPr strike="noStrike" u="sng" b="0" cap="none" baseline="0" sz="2000" lang="en-US" i="0">
                <a:solidFill>
                  <a:schemeClr val="hlink"/>
                </a:solidFill>
                <a:latin typeface="Verdana"/>
                <a:ea typeface="Verdana"/>
                <a:cs typeface="Verdana"/>
                <a:sym typeface="Verdana"/>
                <a:hlinkClick r:id="rId3"/>
              </a:rPr>
              <a:t>www.CoverLemay.com</a:t>
            </a:r>
          </a:p>
          <a:p>
            <a:pPr algn="ctr" rtl="0" lvl="0" marR="0" indent="0" marL="0">
              <a:spcBef>
                <a:spcPts val="400"/>
              </a:spcBef>
              <a:buClr>
                <a:srgbClr val="E36C09"/>
              </a:buClr>
              <a:buSzPct val="25000"/>
              <a:buFont typeface="Verdana"/>
              <a:buNone/>
            </a:pPr>
            <a:r>
              <a:rPr strike="noStrike" u="none" b="0" cap="none" baseline="0" sz="2000" lang="en-US" i="0">
                <a:solidFill>
                  <a:srgbClr val="E36C09"/>
                </a:solidFill>
                <a:latin typeface="Verdana"/>
                <a:ea typeface="Verdana"/>
                <a:cs typeface="Verdana"/>
                <a:sym typeface="Verdana"/>
              </a:rPr>
              <a:t>(314) 691-7469</a:t>
            </a:r>
          </a:p>
          <a:p>
            <a:pPr algn="ctr" rtl="0" lvl="0" marR="0" indent="0" marL="0">
              <a:spcBef>
                <a:spcPts val="400"/>
              </a:spcBef>
              <a:buClr>
                <a:srgbClr val="E36C09"/>
              </a:buClr>
              <a:buSzPct val="25000"/>
              <a:buFont typeface="Verdana"/>
              <a:buNone/>
            </a:pPr>
            <a:r>
              <a:rPr strike="noStrike" u="none" b="0" cap="none" baseline="0" sz="2000" lang="en-US" i="0">
                <a:solidFill>
                  <a:srgbClr val="E36C09"/>
                </a:solidFill>
                <a:latin typeface="Verdana"/>
                <a:ea typeface="Verdana"/>
                <a:cs typeface="Verdana"/>
                <a:sym typeface="Verdana"/>
              </a:rPr>
              <a:t>CoverLemay@gmail.com</a:t>
            </a:r>
          </a:p>
        </p:txBody>
      </p:sp>
    </p:spTree>
  </p:cSld>
  <p:clrMapOvr>
    <a:masterClrMapping/>
  </p:clrMapOvr>
  <p:transition spd="slow">
    <p:cut/>
  </p:transition>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75" name="Shape 875"/>
        <p:cNvGrpSpPr/>
        <p:nvPr/>
      </p:nvGrpSpPr>
      <p:grpSpPr>
        <a:xfrm>
          <a:off y="0" x="0"/>
          <a:ext cy="0" cx="0"/>
          <a:chOff y="0" x="0"/>
          <a:chExt cy="0" cx="0"/>
        </a:xfrm>
      </p:grpSpPr>
      <p:sp>
        <p:nvSpPr>
          <p:cNvPr id="876" name="Shape 876"/>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spcBef>
                <a:spcPts val="0"/>
              </a:spcBef>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Table of Contents</a:t>
            </a:r>
          </a:p>
        </p:txBody>
      </p:sp>
      <p:sp>
        <p:nvSpPr>
          <p:cNvPr id="877" name="Shape 877"/>
          <p:cNvSpPr txBox="1"/>
          <p:nvPr>
            <p:ph idx="1" type="body"/>
          </p:nvPr>
        </p:nvSpPr>
        <p:spPr>
          <a:xfrm>
            <a:off y="1600200" x="457200"/>
            <a:ext cy="4525963" cx="8229600"/>
          </a:xfrm>
          <a:prstGeom prst="rect">
            <a:avLst/>
          </a:prstGeom>
          <a:noFill/>
          <a:ln>
            <a:noFill/>
          </a:ln>
        </p:spPr>
        <p:txBody>
          <a:bodyPr bIns="45700" rIns="91425" lIns="91425" tIns="45700" anchor="t" anchorCtr="0">
            <a:noAutofit/>
          </a:bodyPr>
          <a:lstStyle/>
          <a:p>
            <a:pPr algn="l" rtl="0" lvl="0" marR="0" indent="-342900" marL="342900">
              <a:lnSpc>
                <a:spcPct val="80000"/>
              </a:lnSpc>
              <a:spcBef>
                <a:spcPts val="0"/>
              </a:spcBef>
              <a:buClr>
                <a:schemeClr val="dk1"/>
              </a:buClr>
              <a:buSzPct val="100000"/>
              <a:buFont typeface="Calibri"/>
              <a:buChar char="•"/>
            </a:pPr>
            <a:r>
              <a:rPr strike="noStrike" u="sng" b="0" cap="none" baseline="0" sz="2000" lang="en-US" i="0">
                <a:solidFill>
                  <a:schemeClr val="hlink"/>
                </a:solidFill>
                <a:latin typeface="Calibri"/>
                <a:ea typeface="Calibri"/>
                <a:cs typeface="Calibri"/>
                <a:sym typeface="Calibri"/>
                <a:hlinkClick r:id="rId3"/>
              </a:rPr>
              <a:t>Step One: Creating a Marketplace Account</a:t>
            </a:r>
          </a:p>
          <a:p>
            <a:pPr algn="l" rtl="0" lvl="0" marR="0" indent="-342900" marL="342900">
              <a:lnSpc>
                <a:spcPct val="80000"/>
              </a:lnSpc>
              <a:spcBef>
                <a:spcPts val="400"/>
              </a:spcBef>
              <a:buClr>
                <a:schemeClr val="dk1"/>
              </a:buClr>
              <a:buSzPct val="100000"/>
              <a:buFont typeface="Calibri"/>
              <a:buChar char="•"/>
            </a:pPr>
            <a:r>
              <a:rPr strike="noStrike" u="sng" b="0" cap="none" baseline="0" sz="2000" lang="en-US" i="0">
                <a:solidFill>
                  <a:schemeClr val="hlink"/>
                </a:solidFill>
                <a:latin typeface="Calibri"/>
                <a:ea typeface="Calibri"/>
                <a:cs typeface="Calibri"/>
                <a:sym typeface="Calibri"/>
                <a:hlinkClick r:id="rId4"/>
              </a:rPr>
              <a:t>Step Two: Starting a Marketplace Application</a:t>
            </a:r>
          </a:p>
          <a:p>
            <a:pPr algn="l" rtl="0" lvl="0" marR="0" indent="-342900" marL="342900">
              <a:lnSpc>
                <a:spcPct val="80000"/>
              </a:lnSpc>
              <a:spcBef>
                <a:spcPts val="400"/>
              </a:spcBef>
              <a:buClr>
                <a:schemeClr val="dk1"/>
              </a:buClr>
              <a:buSzPct val="100000"/>
              <a:buFont typeface="Calibri"/>
              <a:buChar char="•"/>
            </a:pPr>
            <a:r>
              <a:rPr strike="noStrike" u="sng" b="0" cap="none" baseline="0" sz="2000" lang="en-US" i="0">
                <a:solidFill>
                  <a:schemeClr val="hlink"/>
                </a:solidFill>
                <a:latin typeface="Calibri"/>
                <a:ea typeface="Calibri"/>
                <a:cs typeface="Calibri"/>
                <a:sym typeface="Calibri"/>
                <a:hlinkClick r:id="rId5"/>
              </a:rPr>
              <a:t>Step Three: Entering Household Information</a:t>
            </a:r>
          </a:p>
          <a:p>
            <a:pPr algn="l" rtl="0" lvl="0" marR="0" indent="-342900" marL="342900">
              <a:lnSpc>
                <a:spcPct val="80000"/>
              </a:lnSpc>
              <a:spcBef>
                <a:spcPts val="400"/>
              </a:spcBef>
              <a:buClr>
                <a:schemeClr val="dk1"/>
              </a:buClr>
              <a:buSzPct val="100000"/>
              <a:buFont typeface="Calibri"/>
              <a:buChar char="•"/>
            </a:pPr>
            <a:r>
              <a:rPr strike="noStrike" u="sng" b="0" cap="none" baseline="0" sz="2000" lang="en-US" i="0">
                <a:solidFill>
                  <a:schemeClr val="hlink"/>
                </a:solidFill>
                <a:latin typeface="Calibri"/>
                <a:ea typeface="Calibri"/>
                <a:cs typeface="Calibri"/>
                <a:sym typeface="Calibri"/>
                <a:hlinkClick r:id="rId6"/>
              </a:rPr>
              <a:t>Step Four: Entering Income Information</a:t>
            </a:r>
          </a:p>
          <a:p>
            <a:pPr algn="l" rtl="0" lvl="0" marR="0" indent="-342900" marL="342900">
              <a:lnSpc>
                <a:spcPct val="80000"/>
              </a:lnSpc>
              <a:spcBef>
                <a:spcPts val="400"/>
              </a:spcBef>
              <a:buClr>
                <a:schemeClr val="dk1"/>
              </a:buClr>
              <a:buSzPct val="100000"/>
              <a:buFont typeface="Calibri"/>
              <a:buChar char="•"/>
            </a:pPr>
            <a:r>
              <a:rPr strike="noStrike" u="sng" b="0" cap="none" baseline="0" sz="2000" lang="en-US" i="0">
                <a:solidFill>
                  <a:schemeClr val="hlink"/>
                </a:solidFill>
                <a:latin typeface="Calibri"/>
                <a:ea typeface="Calibri"/>
                <a:cs typeface="Calibri"/>
                <a:sym typeface="Calibri"/>
                <a:hlinkClick r:id="rId7"/>
              </a:rPr>
              <a:t>Step Five: Entering Additional Information</a:t>
            </a:r>
          </a:p>
          <a:p>
            <a:pPr algn="l" rtl="0" lvl="0" marR="0" indent="-342900" marL="342900">
              <a:lnSpc>
                <a:spcPct val="80000"/>
              </a:lnSpc>
              <a:spcBef>
                <a:spcPts val="400"/>
              </a:spcBef>
              <a:buClr>
                <a:schemeClr val="dk1"/>
              </a:buClr>
              <a:buSzPct val="100000"/>
              <a:buFont typeface="Calibri"/>
              <a:buChar char="•"/>
            </a:pPr>
            <a:r>
              <a:rPr strike="noStrike" u="sng" b="0" cap="none" baseline="0" sz="2000" lang="en-US" i="0">
                <a:solidFill>
                  <a:schemeClr val="hlink"/>
                </a:solidFill>
                <a:latin typeface="Calibri"/>
                <a:ea typeface="Calibri"/>
                <a:cs typeface="Calibri"/>
                <a:sym typeface="Calibri"/>
                <a:hlinkClick r:id="rId8"/>
              </a:rPr>
              <a:t>Step Six: Reviewing and Signing</a:t>
            </a:r>
          </a:p>
          <a:p>
            <a:pPr algn="l" rtl="0" lvl="0" marR="0" indent="-342900" marL="342900">
              <a:lnSpc>
                <a:spcPct val="80000"/>
              </a:lnSpc>
              <a:spcBef>
                <a:spcPts val="400"/>
              </a:spcBef>
              <a:buClr>
                <a:schemeClr val="dk1"/>
              </a:buClr>
              <a:buSzPct val="100000"/>
              <a:buFont typeface="Calibri"/>
              <a:buChar char="•"/>
            </a:pPr>
            <a:r>
              <a:rPr strike="noStrike" u="sng" b="0" cap="none" baseline="0" sz="2000" lang="en-US" i="0">
                <a:solidFill>
                  <a:schemeClr val="hlink"/>
                </a:solidFill>
                <a:latin typeface="Calibri"/>
                <a:ea typeface="Calibri"/>
                <a:cs typeface="Calibri"/>
                <a:sym typeface="Calibri"/>
                <a:hlinkClick r:id="rId9"/>
              </a:rPr>
              <a:t>Step Seven: Reviewing Eligibility Notice</a:t>
            </a:r>
          </a:p>
          <a:p>
            <a:pPr algn="l" rtl="0" lvl="0" marR="0" indent="-342900" marL="342900">
              <a:lnSpc>
                <a:spcPct val="80000"/>
              </a:lnSpc>
              <a:spcBef>
                <a:spcPts val="400"/>
              </a:spcBef>
              <a:buClr>
                <a:schemeClr val="dk1"/>
              </a:buClr>
              <a:buSzPct val="100000"/>
              <a:buFont typeface="Calibri"/>
              <a:buChar char="•"/>
            </a:pPr>
            <a:r>
              <a:rPr strike="noStrike" u="sng" b="0" cap="none" baseline="0" sz="2000" lang="en-US" i="0">
                <a:solidFill>
                  <a:schemeClr val="hlink"/>
                </a:solidFill>
                <a:latin typeface="Calibri"/>
                <a:ea typeface="Calibri"/>
                <a:cs typeface="Calibri"/>
                <a:sym typeface="Calibri"/>
                <a:hlinkClick r:id="rId10"/>
              </a:rPr>
              <a:t>Step Eight: Comparing and Choosing a Health Plan</a:t>
            </a:r>
          </a:p>
          <a:p>
            <a:pPr algn="l" rtl="0" lvl="0" marR="0" indent="-342900" marL="342900">
              <a:lnSpc>
                <a:spcPct val="80000"/>
              </a:lnSpc>
              <a:spcBef>
                <a:spcPts val="400"/>
              </a:spcBef>
              <a:buClr>
                <a:schemeClr val="dk1"/>
              </a:buClr>
              <a:buSzPct val="100000"/>
              <a:buFont typeface="Calibri"/>
              <a:buChar char="•"/>
            </a:pPr>
            <a:r>
              <a:rPr strike="noStrike" u="sng" b="0" cap="none" baseline="0" sz="2000" lang="en-US" i="0">
                <a:solidFill>
                  <a:schemeClr val="hlink"/>
                </a:solidFill>
                <a:latin typeface="Calibri"/>
                <a:ea typeface="Calibri"/>
                <a:cs typeface="Calibri"/>
                <a:sym typeface="Calibri"/>
                <a:hlinkClick r:id="rId11"/>
              </a:rPr>
              <a:t>Step Nine: Comparing and Choosing a Dental Plan</a:t>
            </a:r>
          </a:p>
          <a:p>
            <a:pPr algn="l" rtl="0" lvl="0" marR="0" indent="-342900" marL="342900">
              <a:lnSpc>
                <a:spcPct val="80000"/>
              </a:lnSpc>
              <a:spcBef>
                <a:spcPts val="400"/>
              </a:spcBef>
              <a:buClr>
                <a:schemeClr val="dk1"/>
              </a:buClr>
              <a:buSzPct val="100000"/>
              <a:buFont typeface="Calibri"/>
              <a:buChar char="•"/>
            </a:pPr>
            <a:r>
              <a:rPr strike="noStrike" u="sng" b="0" cap="none" baseline="0" sz="2000" lang="en-US" i="0">
                <a:solidFill>
                  <a:schemeClr val="hlink"/>
                </a:solidFill>
                <a:latin typeface="Calibri"/>
                <a:ea typeface="Calibri"/>
                <a:cs typeface="Calibri"/>
                <a:sym typeface="Calibri"/>
                <a:hlinkClick r:id="rId12"/>
              </a:rPr>
              <a:t>Step Ten: Making a Premium Payment</a:t>
            </a:r>
          </a:p>
          <a:p>
            <a:pPr algn="l" rtl="0" lvl="0" marR="0" indent="-342900" marL="342900">
              <a:lnSpc>
                <a:spcPct val="80000"/>
              </a:lnSpc>
              <a:spcBef>
                <a:spcPts val="400"/>
              </a:spcBef>
              <a:buClr>
                <a:schemeClr val="dk1"/>
              </a:buClr>
              <a:buSzPct val="100000"/>
              <a:buFont typeface="Calibri"/>
              <a:buChar char="•"/>
            </a:pPr>
            <a:r>
              <a:rPr strike="noStrike" u="sng" b="0" cap="none" baseline="0" sz="2000" lang="en-US" i="0">
                <a:solidFill>
                  <a:schemeClr val="hlink"/>
                </a:solidFill>
                <a:latin typeface="Calibri"/>
                <a:ea typeface="Calibri"/>
                <a:cs typeface="Calibri"/>
                <a:sym typeface="Calibri"/>
                <a:hlinkClick r:id="rId13"/>
              </a:rPr>
              <a:t>Other: Navigating Your Profile and Application</a:t>
            </a:r>
          </a:p>
          <a:p>
            <a:pPr algn="l" rtl="0" lvl="0" marR="0" indent="-342900" marL="342900">
              <a:lnSpc>
                <a:spcPct val="80000"/>
              </a:lnSpc>
              <a:spcBef>
                <a:spcPts val="400"/>
              </a:spcBef>
              <a:buClr>
                <a:schemeClr val="dk1"/>
              </a:buClr>
              <a:buSzPct val="100000"/>
              <a:buFont typeface="Calibri"/>
              <a:buChar char="•"/>
            </a:pPr>
            <a:r>
              <a:rPr strike="noStrike" u="sng" b="0" cap="none" baseline="0" sz="2000" lang="en-US" i="0">
                <a:solidFill>
                  <a:schemeClr val="hlink"/>
                </a:solidFill>
                <a:latin typeface="Calibri"/>
                <a:ea typeface="Calibri"/>
                <a:cs typeface="Calibri"/>
                <a:sym typeface="Calibri"/>
                <a:hlinkClick r:id="rId14"/>
              </a:rPr>
              <a:t>When to Contact Cover Lemay: Unique Situations</a:t>
            </a:r>
          </a:p>
          <a:p>
            <a:r>
              <a:t/>
            </a:r>
          </a:p>
          <a:p>
            <a:pPr algn="ctr" rtl="0" lvl="0" marR="0" indent="-342900" marL="342900">
              <a:lnSpc>
                <a:spcPct val="80000"/>
              </a:lnSpc>
              <a:spcBef>
                <a:spcPts val="400"/>
              </a:spcBef>
              <a:buClr>
                <a:schemeClr val="dk1"/>
              </a:buClr>
              <a:buSzPct val="25000"/>
              <a:buFont typeface="Calibri"/>
              <a:buNone/>
            </a:pPr>
            <a:r>
              <a:rPr strike="noStrike" u="none" b="0" cap="none" baseline="0" sz="2000" lang="en-US" i="0">
                <a:solidFill>
                  <a:schemeClr val="dk1"/>
                </a:solidFill>
                <a:latin typeface="Calibri"/>
                <a:ea typeface="Calibri"/>
                <a:cs typeface="Calibri"/>
                <a:sym typeface="Calibri"/>
              </a:rPr>
              <a:t>-End-</a:t>
            </a:r>
          </a:p>
          <a:p>
            <a:r>
              <a:t/>
            </a: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